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355600" rtl="0" fontAlgn="auto" latinLnBrk="0" hangingPunct="0">
      <a:lnSpc>
        <a:spcPct val="100000"/>
      </a:lnSpc>
      <a:spcBef>
        <a:spcPts val="4700"/>
      </a:spcBef>
      <a:spcAft>
        <a:spcPts val="0"/>
      </a:spcAft>
      <a:buClrTx/>
      <a:buSzTx/>
      <a:buFontTx/>
      <a:buNone/>
      <a:tabLst/>
      <a:defRPr kumimoji="0" sz="4000" b="0" i="0" u="none" strike="noStrike" cap="none" spc="0" normalizeH="0" baseline="0">
        <a:ln>
          <a:noFill/>
        </a:ln>
        <a:solidFill>
          <a:srgbClr val="53585F"/>
        </a:solidFill>
        <a:effectLst/>
        <a:uFillTx/>
        <a:latin typeface="Produkt Extralight"/>
        <a:ea typeface="Produkt Extralight"/>
        <a:cs typeface="Produkt Extralight"/>
        <a:sym typeface="Produkt Extralight"/>
      </a:defRPr>
    </a:lvl1pPr>
    <a:lvl2pPr marL="0" marR="0" indent="0" algn="l" defTabSz="355600" rtl="0" fontAlgn="auto" latinLnBrk="0" hangingPunct="0">
      <a:lnSpc>
        <a:spcPct val="100000"/>
      </a:lnSpc>
      <a:spcBef>
        <a:spcPts val="4700"/>
      </a:spcBef>
      <a:spcAft>
        <a:spcPts val="0"/>
      </a:spcAft>
      <a:buClrTx/>
      <a:buSzTx/>
      <a:buFontTx/>
      <a:buNone/>
      <a:tabLst/>
      <a:defRPr kumimoji="0" sz="4000" b="0" i="0" u="none" strike="noStrike" cap="none" spc="0" normalizeH="0" baseline="0">
        <a:ln>
          <a:noFill/>
        </a:ln>
        <a:solidFill>
          <a:srgbClr val="53585F"/>
        </a:solidFill>
        <a:effectLst/>
        <a:uFillTx/>
        <a:latin typeface="Produkt Extralight"/>
        <a:ea typeface="Produkt Extralight"/>
        <a:cs typeface="Produkt Extralight"/>
        <a:sym typeface="Produkt Extralight"/>
      </a:defRPr>
    </a:lvl2pPr>
    <a:lvl3pPr marL="0" marR="0" indent="0" algn="l" defTabSz="355600" rtl="0" fontAlgn="auto" latinLnBrk="0" hangingPunct="0">
      <a:lnSpc>
        <a:spcPct val="100000"/>
      </a:lnSpc>
      <a:spcBef>
        <a:spcPts val="4700"/>
      </a:spcBef>
      <a:spcAft>
        <a:spcPts val="0"/>
      </a:spcAft>
      <a:buClrTx/>
      <a:buSzTx/>
      <a:buFontTx/>
      <a:buNone/>
      <a:tabLst/>
      <a:defRPr kumimoji="0" sz="4000" b="0" i="0" u="none" strike="noStrike" cap="none" spc="0" normalizeH="0" baseline="0">
        <a:ln>
          <a:noFill/>
        </a:ln>
        <a:solidFill>
          <a:srgbClr val="53585F"/>
        </a:solidFill>
        <a:effectLst/>
        <a:uFillTx/>
        <a:latin typeface="Produkt Extralight"/>
        <a:ea typeface="Produkt Extralight"/>
        <a:cs typeface="Produkt Extralight"/>
        <a:sym typeface="Produkt Extralight"/>
      </a:defRPr>
    </a:lvl3pPr>
    <a:lvl4pPr marL="0" marR="0" indent="0" algn="l" defTabSz="355600" rtl="0" fontAlgn="auto" latinLnBrk="0" hangingPunct="0">
      <a:lnSpc>
        <a:spcPct val="100000"/>
      </a:lnSpc>
      <a:spcBef>
        <a:spcPts val="4700"/>
      </a:spcBef>
      <a:spcAft>
        <a:spcPts val="0"/>
      </a:spcAft>
      <a:buClrTx/>
      <a:buSzTx/>
      <a:buFontTx/>
      <a:buNone/>
      <a:tabLst/>
      <a:defRPr kumimoji="0" sz="4000" b="0" i="0" u="none" strike="noStrike" cap="none" spc="0" normalizeH="0" baseline="0">
        <a:ln>
          <a:noFill/>
        </a:ln>
        <a:solidFill>
          <a:srgbClr val="53585F"/>
        </a:solidFill>
        <a:effectLst/>
        <a:uFillTx/>
        <a:latin typeface="Produkt Extralight"/>
        <a:ea typeface="Produkt Extralight"/>
        <a:cs typeface="Produkt Extralight"/>
        <a:sym typeface="Produkt Extralight"/>
      </a:defRPr>
    </a:lvl4pPr>
    <a:lvl5pPr marL="0" marR="0" indent="0" algn="l" defTabSz="355600" rtl="0" fontAlgn="auto" latinLnBrk="0" hangingPunct="0">
      <a:lnSpc>
        <a:spcPct val="100000"/>
      </a:lnSpc>
      <a:spcBef>
        <a:spcPts val="4700"/>
      </a:spcBef>
      <a:spcAft>
        <a:spcPts val="0"/>
      </a:spcAft>
      <a:buClrTx/>
      <a:buSzTx/>
      <a:buFontTx/>
      <a:buNone/>
      <a:tabLst/>
      <a:defRPr kumimoji="0" sz="4000" b="0" i="0" u="none" strike="noStrike" cap="none" spc="0" normalizeH="0" baseline="0">
        <a:ln>
          <a:noFill/>
        </a:ln>
        <a:solidFill>
          <a:srgbClr val="53585F"/>
        </a:solidFill>
        <a:effectLst/>
        <a:uFillTx/>
        <a:latin typeface="Produkt Extralight"/>
        <a:ea typeface="Produkt Extralight"/>
        <a:cs typeface="Produkt Extralight"/>
        <a:sym typeface="Produkt Extralight"/>
      </a:defRPr>
    </a:lvl5pPr>
    <a:lvl6pPr marL="0" marR="0" indent="0" algn="l" defTabSz="355600" rtl="0" fontAlgn="auto" latinLnBrk="0" hangingPunct="0">
      <a:lnSpc>
        <a:spcPct val="100000"/>
      </a:lnSpc>
      <a:spcBef>
        <a:spcPts val="4700"/>
      </a:spcBef>
      <a:spcAft>
        <a:spcPts val="0"/>
      </a:spcAft>
      <a:buClrTx/>
      <a:buSzTx/>
      <a:buFontTx/>
      <a:buNone/>
      <a:tabLst/>
      <a:defRPr kumimoji="0" sz="4000" b="0" i="0" u="none" strike="noStrike" cap="none" spc="0" normalizeH="0" baseline="0">
        <a:ln>
          <a:noFill/>
        </a:ln>
        <a:solidFill>
          <a:srgbClr val="53585F"/>
        </a:solidFill>
        <a:effectLst/>
        <a:uFillTx/>
        <a:latin typeface="Produkt Extralight"/>
        <a:ea typeface="Produkt Extralight"/>
        <a:cs typeface="Produkt Extralight"/>
        <a:sym typeface="Produkt Extralight"/>
      </a:defRPr>
    </a:lvl6pPr>
    <a:lvl7pPr marL="0" marR="0" indent="0" algn="l" defTabSz="355600" rtl="0" fontAlgn="auto" latinLnBrk="0" hangingPunct="0">
      <a:lnSpc>
        <a:spcPct val="100000"/>
      </a:lnSpc>
      <a:spcBef>
        <a:spcPts val="4700"/>
      </a:spcBef>
      <a:spcAft>
        <a:spcPts val="0"/>
      </a:spcAft>
      <a:buClrTx/>
      <a:buSzTx/>
      <a:buFontTx/>
      <a:buNone/>
      <a:tabLst/>
      <a:defRPr kumimoji="0" sz="4000" b="0" i="0" u="none" strike="noStrike" cap="none" spc="0" normalizeH="0" baseline="0">
        <a:ln>
          <a:noFill/>
        </a:ln>
        <a:solidFill>
          <a:srgbClr val="53585F"/>
        </a:solidFill>
        <a:effectLst/>
        <a:uFillTx/>
        <a:latin typeface="Produkt Extralight"/>
        <a:ea typeface="Produkt Extralight"/>
        <a:cs typeface="Produkt Extralight"/>
        <a:sym typeface="Produkt Extralight"/>
      </a:defRPr>
    </a:lvl7pPr>
    <a:lvl8pPr marL="0" marR="0" indent="0" algn="l" defTabSz="355600" rtl="0" fontAlgn="auto" latinLnBrk="0" hangingPunct="0">
      <a:lnSpc>
        <a:spcPct val="100000"/>
      </a:lnSpc>
      <a:spcBef>
        <a:spcPts val="4700"/>
      </a:spcBef>
      <a:spcAft>
        <a:spcPts val="0"/>
      </a:spcAft>
      <a:buClrTx/>
      <a:buSzTx/>
      <a:buFontTx/>
      <a:buNone/>
      <a:tabLst/>
      <a:defRPr kumimoji="0" sz="4000" b="0" i="0" u="none" strike="noStrike" cap="none" spc="0" normalizeH="0" baseline="0">
        <a:ln>
          <a:noFill/>
        </a:ln>
        <a:solidFill>
          <a:srgbClr val="53585F"/>
        </a:solidFill>
        <a:effectLst/>
        <a:uFillTx/>
        <a:latin typeface="Produkt Extralight"/>
        <a:ea typeface="Produkt Extralight"/>
        <a:cs typeface="Produkt Extralight"/>
        <a:sym typeface="Produkt Extralight"/>
      </a:defRPr>
    </a:lvl8pPr>
    <a:lvl9pPr marL="0" marR="0" indent="0" algn="l" defTabSz="355600" rtl="0" fontAlgn="auto" latinLnBrk="0" hangingPunct="0">
      <a:lnSpc>
        <a:spcPct val="100000"/>
      </a:lnSpc>
      <a:spcBef>
        <a:spcPts val="4700"/>
      </a:spcBef>
      <a:spcAft>
        <a:spcPts val="0"/>
      </a:spcAft>
      <a:buClrTx/>
      <a:buSzTx/>
      <a:buFontTx/>
      <a:buNone/>
      <a:tabLst/>
      <a:defRPr kumimoji="0" sz="4000" b="0" i="0" u="none" strike="noStrike" cap="none" spc="0" normalizeH="0" baseline="0">
        <a:ln>
          <a:noFill/>
        </a:ln>
        <a:solidFill>
          <a:srgbClr val="53585F"/>
        </a:solidFill>
        <a:effectLst/>
        <a:uFillTx/>
        <a:latin typeface="Produkt Extralight"/>
        <a:ea typeface="Produkt Extralight"/>
        <a:cs typeface="Produkt Extralight"/>
        <a:sym typeface="Produkt Extralight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Produkt Extralight"/>
          <a:ea typeface="Produkt Extralight"/>
          <a:cs typeface="Produkt Extralight"/>
        </a:font>
        <a:srgbClr val="53585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FE2E6"/>
          </a:solidFill>
        </a:fill>
      </a:tcStyle>
    </a:wholeTbl>
    <a:band2H>
      <a:tcTxStyle/>
      <a:tcStyle>
        <a:tcBdr/>
        <a:fill>
          <a:solidFill>
            <a:srgbClr val="EFF1F3"/>
          </a:solidFill>
        </a:fill>
      </a:tcStyle>
    </a:band2H>
    <a:firstCol>
      <a:tcTxStyle b="on" i="off">
        <a:font>
          <a:latin typeface="Produkt Extralight"/>
          <a:ea typeface="Produkt Extralight"/>
          <a:cs typeface="Produkt Extraligh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Produkt Extralight"/>
          <a:ea typeface="Produkt Extralight"/>
          <a:cs typeface="Produkt Extraligh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Produkt Extralight"/>
          <a:ea typeface="Produkt Extralight"/>
          <a:cs typeface="Produkt Extraligh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Produkt Extralight"/>
          <a:ea typeface="Produkt Extralight"/>
          <a:cs typeface="Produkt Extralight"/>
        </a:font>
        <a:srgbClr val="53585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CE6E0"/>
          </a:solidFill>
        </a:fill>
      </a:tcStyle>
    </a:wholeTbl>
    <a:band2H>
      <a:tcTxStyle/>
      <a:tcStyle>
        <a:tcBdr/>
        <a:fill>
          <a:solidFill>
            <a:srgbClr val="EEF3F0"/>
          </a:solidFill>
        </a:fill>
      </a:tcStyle>
    </a:band2H>
    <a:firstCol>
      <a:tcTxStyle b="on" i="off">
        <a:font>
          <a:latin typeface="Produkt Extralight"/>
          <a:ea typeface="Produkt Extralight"/>
          <a:cs typeface="Produkt Extraligh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Produkt Extralight"/>
          <a:ea typeface="Produkt Extralight"/>
          <a:cs typeface="Produkt Extraligh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Produkt Extralight"/>
          <a:ea typeface="Produkt Extralight"/>
          <a:cs typeface="Produkt Extraligh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Produkt Extralight"/>
          <a:ea typeface="Produkt Extralight"/>
          <a:cs typeface="Produkt Extralight"/>
        </a:font>
        <a:srgbClr val="53585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6DCE4"/>
          </a:solidFill>
        </a:fill>
      </a:tcStyle>
    </a:wholeTbl>
    <a:band2H>
      <a:tcTxStyle/>
      <a:tcStyle>
        <a:tcBdr/>
        <a:fill>
          <a:solidFill>
            <a:srgbClr val="F3EEF2"/>
          </a:solidFill>
        </a:fill>
      </a:tcStyle>
    </a:band2H>
    <a:firstCol>
      <a:tcTxStyle b="on" i="off">
        <a:font>
          <a:latin typeface="Produkt Extralight"/>
          <a:ea typeface="Produkt Extralight"/>
          <a:cs typeface="Produkt Extraligh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Produkt Extralight"/>
          <a:ea typeface="Produkt Extralight"/>
          <a:cs typeface="Produkt Extraligh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Produkt Extralight"/>
          <a:ea typeface="Produkt Extralight"/>
          <a:cs typeface="Produkt Extraligh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Produkt Extralight"/>
          <a:ea typeface="Produkt Extralight"/>
          <a:cs typeface="Produkt Extralight"/>
        </a:font>
        <a:srgbClr val="53585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9E9E9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Produkt Extralight"/>
          <a:ea typeface="Produkt Extralight"/>
          <a:cs typeface="Produkt Extraligh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Produkt Extralight"/>
          <a:ea typeface="Produkt Extralight"/>
          <a:cs typeface="Produkt Extralight"/>
        </a:font>
        <a:srgbClr val="53585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53585F"/>
              </a:solidFill>
              <a:prstDash val="solid"/>
              <a:round/>
            </a:ln>
          </a:top>
          <a:bottom>
            <a:ln w="25400" cap="flat">
              <a:solidFill>
                <a:srgbClr val="53585F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Produkt Extralight"/>
          <a:ea typeface="Produkt Extralight"/>
          <a:cs typeface="Produkt Extraligh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3585F"/>
              </a:solidFill>
              <a:prstDash val="solid"/>
              <a:round/>
            </a:ln>
          </a:top>
          <a:bottom>
            <a:ln w="25400" cap="flat">
              <a:solidFill>
                <a:srgbClr val="53585F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Produkt Extralight"/>
          <a:ea typeface="Produkt Extralight"/>
          <a:cs typeface="Produkt Extralight"/>
        </a:font>
        <a:srgbClr val="53585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0D1"/>
          </a:solidFill>
        </a:fill>
      </a:tcStyle>
    </a:wholeTbl>
    <a:band2H>
      <a:tcTxStyle/>
      <a:tcStyle>
        <a:tcBdr/>
        <a:fill>
          <a:solidFill>
            <a:srgbClr val="E9E9E9"/>
          </a:solidFill>
        </a:fill>
      </a:tcStyle>
    </a:band2H>
    <a:firstCol>
      <a:tcTxStyle b="on" i="off">
        <a:font>
          <a:latin typeface="Produkt Extralight"/>
          <a:ea typeface="Produkt Extralight"/>
          <a:cs typeface="Produkt Extraligh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Produkt Extralight"/>
          <a:ea typeface="Produkt Extralight"/>
          <a:cs typeface="Produkt Extraligh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53585F"/>
          </a:solidFill>
        </a:fill>
      </a:tcStyle>
    </a:lastRow>
    <a:firstRow>
      <a:tcTxStyle b="on" i="off">
        <a:font>
          <a:latin typeface="Produkt Extralight"/>
          <a:ea typeface="Produkt Extralight"/>
          <a:cs typeface="Produkt Extraligh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53585F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Produkt Extralight"/>
          <a:ea typeface="Produkt Extralight"/>
          <a:cs typeface="Produkt Extralight"/>
        </a:font>
        <a:srgbClr val="53585F"/>
      </a:tcTxStyle>
      <a:tcStyle>
        <a:tcBdr>
          <a:left>
            <a:ln w="12700" cap="flat">
              <a:solidFill>
                <a:srgbClr val="53585F"/>
              </a:solidFill>
              <a:prstDash val="solid"/>
              <a:round/>
            </a:ln>
          </a:left>
          <a:right>
            <a:ln w="12700" cap="flat">
              <a:solidFill>
                <a:srgbClr val="53585F"/>
              </a:solidFill>
              <a:prstDash val="solid"/>
              <a:round/>
            </a:ln>
          </a:right>
          <a:top>
            <a:ln w="12700" cap="flat">
              <a:solidFill>
                <a:srgbClr val="53585F"/>
              </a:solidFill>
              <a:prstDash val="solid"/>
              <a:round/>
            </a:ln>
          </a:top>
          <a:bottom>
            <a:ln w="12700" cap="flat">
              <a:solidFill>
                <a:srgbClr val="53585F"/>
              </a:solidFill>
              <a:prstDash val="solid"/>
              <a:round/>
            </a:ln>
          </a:bottom>
          <a:insideH>
            <a:ln w="12700" cap="flat">
              <a:solidFill>
                <a:srgbClr val="53585F"/>
              </a:solidFill>
              <a:prstDash val="solid"/>
              <a:round/>
            </a:ln>
          </a:insideH>
          <a:insideV>
            <a:ln w="12700" cap="flat">
              <a:solidFill>
                <a:srgbClr val="53585F"/>
              </a:solidFill>
              <a:prstDash val="solid"/>
              <a:round/>
            </a:ln>
          </a:insideV>
        </a:tcBdr>
        <a:fill>
          <a:solidFill>
            <a:srgbClr val="53585F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Produkt Extralight"/>
          <a:ea typeface="Produkt Extralight"/>
          <a:cs typeface="Produkt Extralight"/>
        </a:font>
        <a:srgbClr val="53585F"/>
      </a:tcTxStyle>
      <a:tcStyle>
        <a:tcBdr>
          <a:left>
            <a:ln w="12700" cap="flat">
              <a:solidFill>
                <a:srgbClr val="53585F"/>
              </a:solidFill>
              <a:prstDash val="solid"/>
              <a:round/>
            </a:ln>
          </a:left>
          <a:right>
            <a:ln w="12700" cap="flat">
              <a:solidFill>
                <a:srgbClr val="53585F"/>
              </a:solidFill>
              <a:prstDash val="solid"/>
              <a:round/>
            </a:ln>
          </a:right>
          <a:top>
            <a:ln w="12700" cap="flat">
              <a:solidFill>
                <a:srgbClr val="53585F"/>
              </a:solidFill>
              <a:prstDash val="solid"/>
              <a:round/>
            </a:ln>
          </a:top>
          <a:bottom>
            <a:ln w="12700" cap="flat">
              <a:solidFill>
                <a:srgbClr val="53585F"/>
              </a:solidFill>
              <a:prstDash val="solid"/>
              <a:round/>
            </a:ln>
          </a:bottom>
          <a:insideH>
            <a:ln w="12700" cap="flat">
              <a:solidFill>
                <a:srgbClr val="53585F"/>
              </a:solidFill>
              <a:prstDash val="solid"/>
              <a:round/>
            </a:ln>
          </a:insideH>
          <a:insideV>
            <a:ln w="12700" cap="flat">
              <a:solidFill>
                <a:srgbClr val="53585F"/>
              </a:solidFill>
              <a:prstDash val="solid"/>
              <a:round/>
            </a:ln>
          </a:insideV>
        </a:tcBdr>
        <a:fill>
          <a:solidFill>
            <a:srgbClr val="53585F">
              <a:alpha val="20000"/>
            </a:srgbClr>
          </a:solidFill>
        </a:fill>
      </a:tcStyle>
    </a:firstCol>
    <a:lastRow>
      <a:tcTxStyle b="on" i="off">
        <a:font>
          <a:latin typeface="Produkt Extralight"/>
          <a:ea typeface="Produkt Extralight"/>
          <a:cs typeface="Produkt Extralight"/>
        </a:font>
        <a:srgbClr val="53585F"/>
      </a:tcTxStyle>
      <a:tcStyle>
        <a:tcBdr>
          <a:left>
            <a:ln w="12700" cap="flat">
              <a:solidFill>
                <a:srgbClr val="53585F"/>
              </a:solidFill>
              <a:prstDash val="solid"/>
              <a:round/>
            </a:ln>
          </a:left>
          <a:right>
            <a:ln w="12700" cap="flat">
              <a:solidFill>
                <a:srgbClr val="53585F"/>
              </a:solidFill>
              <a:prstDash val="solid"/>
              <a:round/>
            </a:ln>
          </a:right>
          <a:top>
            <a:ln w="50800" cap="flat">
              <a:solidFill>
                <a:srgbClr val="53585F"/>
              </a:solidFill>
              <a:prstDash val="solid"/>
              <a:round/>
            </a:ln>
          </a:top>
          <a:bottom>
            <a:ln w="12700" cap="flat">
              <a:solidFill>
                <a:srgbClr val="53585F"/>
              </a:solidFill>
              <a:prstDash val="solid"/>
              <a:round/>
            </a:ln>
          </a:bottom>
          <a:insideH>
            <a:ln w="12700" cap="flat">
              <a:solidFill>
                <a:srgbClr val="53585F"/>
              </a:solidFill>
              <a:prstDash val="solid"/>
              <a:round/>
            </a:ln>
          </a:insideH>
          <a:insideV>
            <a:ln w="12700" cap="flat">
              <a:solidFill>
                <a:srgbClr val="53585F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Produkt Extralight"/>
          <a:ea typeface="Produkt Extralight"/>
          <a:cs typeface="Produkt Extralight"/>
        </a:font>
        <a:srgbClr val="53585F"/>
      </a:tcTxStyle>
      <a:tcStyle>
        <a:tcBdr>
          <a:left>
            <a:ln w="12700" cap="flat">
              <a:solidFill>
                <a:srgbClr val="53585F"/>
              </a:solidFill>
              <a:prstDash val="solid"/>
              <a:round/>
            </a:ln>
          </a:left>
          <a:right>
            <a:ln w="12700" cap="flat">
              <a:solidFill>
                <a:srgbClr val="53585F"/>
              </a:solidFill>
              <a:prstDash val="solid"/>
              <a:round/>
            </a:ln>
          </a:right>
          <a:top>
            <a:ln w="12700" cap="flat">
              <a:solidFill>
                <a:srgbClr val="53585F"/>
              </a:solidFill>
              <a:prstDash val="solid"/>
              <a:round/>
            </a:ln>
          </a:top>
          <a:bottom>
            <a:ln w="25400" cap="flat">
              <a:solidFill>
                <a:srgbClr val="53585F"/>
              </a:solidFill>
              <a:prstDash val="solid"/>
              <a:round/>
            </a:ln>
          </a:bottom>
          <a:insideH>
            <a:ln w="12700" cap="flat">
              <a:solidFill>
                <a:srgbClr val="53585F"/>
              </a:solidFill>
              <a:prstDash val="solid"/>
              <a:round/>
            </a:ln>
          </a:insideH>
          <a:insideV>
            <a:ln w="12700" cap="flat">
              <a:solidFill>
                <a:srgbClr val="53585F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3" d="100"/>
          <a:sy n="53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69" name="Shape 16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e niveau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12268950"/>
            <a:ext cx="21971000" cy="660402"/>
          </a:xfrm>
          <a:prstGeom prst="rect">
            <a:avLst/>
          </a:prstGeom>
        </p:spPr>
        <p:txBody>
          <a:bodyPr lIns="45718" tIns="45718" rIns="45718" bIns="45718" anchor="b"/>
          <a:lstStyle>
            <a:lvl1pPr marL="0" indent="0" defTabSz="825500">
              <a:spcBef>
                <a:spcPts val="0"/>
              </a:spcBef>
              <a:buSzTx/>
              <a:buNone/>
              <a:defRPr sz="3300">
                <a:latin typeface="Produkt Light"/>
                <a:ea typeface="Produkt Light"/>
                <a:cs typeface="Produkt Light"/>
                <a:sym typeface="Produkt Light"/>
              </a:defRPr>
            </a:lvl1pPr>
            <a:lvl2pPr marL="834389" indent="-377189" defTabSz="825500">
              <a:spcBef>
                <a:spcPts val="0"/>
              </a:spcBef>
              <a:defRPr sz="3300">
                <a:latin typeface="Produkt Light"/>
                <a:ea typeface="Produkt Light"/>
                <a:cs typeface="Produkt Light"/>
                <a:sym typeface="Produkt Light"/>
              </a:defRPr>
            </a:lvl2pPr>
            <a:lvl3pPr marL="1291589" indent="-377189" defTabSz="825500">
              <a:spcBef>
                <a:spcPts val="0"/>
              </a:spcBef>
              <a:defRPr sz="3300">
                <a:latin typeface="Produkt Light"/>
                <a:ea typeface="Produkt Light"/>
                <a:cs typeface="Produkt Light"/>
                <a:sym typeface="Produkt Light"/>
              </a:defRPr>
            </a:lvl3pPr>
            <a:lvl4pPr marL="1748789" indent="-377189" defTabSz="825500">
              <a:spcBef>
                <a:spcPts val="0"/>
              </a:spcBef>
              <a:defRPr sz="3300">
                <a:latin typeface="Produkt Light"/>
                <a:ea typeface="Produkt Light"/>
                <a:cs typeface="Produkt Light"/>
                <a:sym typeface="Produkt Light"/>
              </a:defRPr>
            </a:lvl4pPr>
            <a:lvl5pPr marL="2205989" indent="-377189" defTabSz="825500">
              <a:spcBef>
                <a:spcPts val="0"/>
              </a:spcBef>
              <a:defRPr sz="3300">
                <a:latin typeface="Produkt Light"/>
                <a:ea typeface="Produkt Light"/>
                <a:cs typeface="Produkt Light"/>
                <a:sym typeface="Produkt Light"/>
              </a:defRPr>
            </a:lvl5pPr>
          </a:lstStyle>
          <a:p>
            <a:r>
              <a:t>Auteur et date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2" name="Texte niveau 1…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7353300"/>
            <a:ext cx="21971000" cy="2006600"/>
          </a:xfrm>
          <a:prstGeom prst="rect">
            <a:avLst/>
          </a:prstGeom>
        </p:spPr>
        <p:txBody>
          <a:bodyPr/>
          <a:lstStyle>
            <a:lvl1pPr marL="0" indent="0" defTabSz="825500">
              <a:spcBef>
                <a:spcPts val="0"/>
              </a:spcBef>
              <a:buSzTx/>
              <a:buNone/>
              <a:defRPr sz="5500">
                <a:latin typeface="Produkt Extralight"/>
                <a:ea typeface="Produkt Extralight"/>
                <a:cs typeface="Produkt Extralight"/>
                <a:sym typeface="Produkt Extralight"/>
              </a:defRPr>
            </a:lvl1pPr>
          </a:lstStyle>
          <a:p>
            <a:r>
              <a:t>Sous-titre de la présentation</a:t>
            </a:r>
          </a:p>
        </p:txBody>
      </p:sp>
      <p:sp>
        <p:nvSpPr>
          <p:cNvPr id="13" name="Titre de la présentation"/>
          <p:cNvSpPr txBox="1">
            <a:spLocks noGrp="1"/>
          </p:cNvSpPr>
          <p:nvPr>
            <p:ph type="title" hasCustomPrompt="1"/>
          </p:nvPr>
        </p:nvSpPr>
        <p:spPr>
          <a:xfrm>
            <a:off x="1206500" y="2616200"/>
            <a:ext cx="21971005" cy="4648200"/>
          </a:xfrm>
          <a:prstGeom prst="rect">
            <a:avLst/>
          </a:prstGeom>
        </p:spPr>
        <p:txBody>
          <a:bodyPr anchor="b"/>
          <a:lstStyle>
            <a:lvl1pPr defTabSz="355600">
              <a:defRPr sz="12000" spc="-119"/>
            </a:lvl1pPr>
          </a:lstStyle>
          <a:p>
            <a:r>
              <a:t>Titre de la présentation</a:t>
            </a:r>
          </a:p>
        </p:txBody>
      </p:sp>
      <p:sp>
        <p:nvSpPr>
          <p:cNvPr id="14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seul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Texte niveau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2324100"/>
            <a:ext cx="21971000" cy="1003300"/>
          </a:xfrm>
          <a:prstGeom prst="rect">
            <a:avLst/>
          </a:prstGeom>
        </p:spPr>
        <p:txBody>
          <a:bodyPr lIns="45718" tIns="45718" rIns="45718" bIns="45718"/>
          <a:lstStyle>
            <a:lvl1pPr marL="0" indent="0" defTabSz="825500">
              <a:spcBef>
                <a:spcPts val="0"/>
              </a:spcBef>
              <a:buSzTx/>
              <a:buNone/>
              <a:defRPr sz="5500">
                <a:latin typeface="Produkt Extralight"/>
                <a:ea typeface="Produkt Extralight"/>
                <a:cs typeface="Produkt Extralight"/>
                <a:sym typeface="Produkt Extralight"/>
              </a:defRPr>
            </a:lvl1pPr>
            <a:lvl2pPr marL="1085850" indent="-628650" defTabSz="825500">
              <a:spcBef>
                <a:spcPts val="0"/>
              </a:spcBef>
              <a:defRPr sz="5500">
                <a:latin typeface="Produkt Extralight"/>
                <a:ea typeface="Produkt Extralight"/>
                <a:cs typeface="Produkt Extralight"/>
                <a:sym typeface="Produkt Extralight"/>
              </a:defRPr>
            </a:lvl2pPr>
            <a:lvl3pPr marL="1543050" indent="-628650" defTabSz="825500">
              <a:spcBef>
                <a:spcPts val="0"/>
              </a:spcBef>
              <a:defRPr sz="5500">
                <a:latin typeface="Produkt Extralight"/>
                <a:ea typeface="Produkt Extralight"/>
                <a:cs typeface="Produkt Extralight"/>
                <a:sym typeface="Produkt Extralight"/>
              </a:defRPr>
            </a:lvl3pPr>
            <a:lvl4pPr marL="2000250" indent="-628650" defTabSz="825500">
              <a:spcBef>
                <a:spcPts val="0"/>
              </a:spcBef>
              <a:defRPr sz="5500">
                <a:latin typeface="Produkt Extralight"/>
                <a:ea typeface="Produkt Extralight"/>
                <a:cs typeface="Produkt Extralight"/>
                <a:sym typeface="Produkt Extralight"/>
              </a:defRPr>
            </a:lvl4pPr>
            <a:lvl5pPr marL="2457450" indent="-628650" defTabSz="825500">
              <a:spcBef>
                <a:spcPts val="0"/>
              </a:spcBef>
              <a:defRPr sz="5500">
                <a:latin typeface="Produkt Extralight"/>
                <a:ea typeface="Produkt Extralight"/>
                <a:cs typeface="Produkt Extralight"/>
                <a:sym typeface="Produkt Extralight"/>
              </a:defRPr>
            </a:lvl5pPr>
          </a:lstStyle>
          <a:p>
            <a:r>
              <a:t>Sous-titre de diapositive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00" name="Titre de diapositive"/>
          <p:cNvSpPr txBox="1">
            <a:spLocks noGrp="1"/>
          </p:cNvSpPr>
          <p:nvPr>
            <p:ph type="title" hasCustomPrompt="1"/>
          </p:nvPr>
        </p:nvSpPr>
        <p:spPr>
          <a:xfrm>
            <a:off x="1206500" y="635000"/>
            <a:ext cx="21971000" cy="1689100"/>
          </a:xfrm>
          <a:prstGeom prst="rect">
            <a:avLst/>
          </a:prstGeom>
        </p:spPr>
        <p:txBody>
          <a:bodyPr/>
          <a:lstStyle/>
          <a:p>
            <a:r>
              <a:t>Titre de diapositive</a:t>
            </a:r>
          </a:p>
        </p:txBody>
      </p:sp>
      <p:sp>
        <p:nvSpPr>
          <p:cNvPr id="101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rdre du jo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Texte niveau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2324100"/>
            <a:ext cx="21971000" cy="1003300"/>
          </a:xfrm>
          <a:prstGeom prst="rect">
            <a:avLst/>
          </a:prstGeom>
        </p:spPr>
        <p:txBody>
          <a:bodyPr lIns="45718" tIns="45718" rIns="45718" bIns="45718"/>
          <a:lstStyle>
            <a:lvl1pPr marL="0" indent="0" defTabSz="825500">
              <a:spcBef>
                <a:spcPts val="0"/>
              </a:spcBef>
              <a:buSzTx/>
              <a:buNone/>
              <a:defRPr sz="5500">
                <a:latin typeface="Produkt Extralight"/>
                <a:ea typeface="Produkt Extralight"/>
                <a:cs typeface="Produkt Extralight"/>
                <a:sym typeface="Produkt Extralight"/>
              </a:defRPr>
            </a:lvl1pPr>
            <a:lvl2pPr marL="1085850" indent="-628650" defTabSz="825500">
              <a:spcBef>
                <a:spcPts val="0"/>
              </a:spcBef>
              <a:defRPr sz="5500">
                <a:latin typeface="Produkt Extralight"/>
                <a:ea typeface="Produkt Extralight"/>
                <a:cs typeface="Produkt Extralight"/>
                <a:sym typeface="Produkt Extralight"/>
              </a:defRPr>
            </a:lvl2pPr>
            <a:lvl3pPr marL="1543050" indent="-628650" defTabSz="825500">
              <a:spcBef>
                <a:spcPts val="0"/>
              </a:spcBef>
              <a:defRPr sz="5500">
                <a:latin typeface="Produkt Extralight"/>
                <a:ea typeface="Produkt Extralight"/>
                <a:cs typeface="Produkt Extralight"/>
                <a:sym typeface="Produkt Extralight"/>
              </a:defRPr>
            </a:lvl3pPr>
            <a:lvl4pPr marL="2000250" indent="-628650" defTabSz="825500">
              <a:spcBef>
                <a:spcPts val="0"/>
              </a:spcBef>
              <a:defRPr sz="5500">
                <a:latin typeface="Produkt Extralight"/>
                <a:ea typeface="Produkt Extralight"/>
                <a:cs typeface="Produkt Extralight"/>
                <a:sym typeface="Produkt Extralight"/>
              </a:defRPr>
            </a:lvl4pPr>
            <a:lvl5pPr marL="2457450" indent="-628650" defTabSz="825500">
              <a:spcBef>
                <a:spcPts val="0"/>
              </a:spcBef>
              <a:defRPr sz="5500">
                <a:latin typeface="Produkt Extralight"/>
                <a:ea typeface="Produkt Extralight"/>
                <a:cs typeface="Produkt Extralight"/>
                <a:sym typeface="Produkt Extralight"/>
              </a:defRPr>
            </a:lvl5pPr>
          </a:lstStyle>
          <a:p>
            <a:r>
              <a:t>Sous-titre de l’ordre du jour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09" name="Texte niveau 1…"/>
          <p:cNvSpPr txBox="1">
            <a:spLocks noGrp="1"/>
          </p:cNvSpPr>
          <p:nvPr>
            <p:ph type="body" idx="2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>
              <a:spcBef>
                <a:spcPts val="6000"/>
              </a:spcBef>
              <a:buSzTx/>
              <a:buNone/>
              <a:defRPr sz="5000"/>
            </a:lvl1pPr>
          </a:lstStyle>
          <a:p>
            <a:r>
              <a:t>Rubriques de l’ordre du jour</a:t>
            </a:r>
          </a:p>
        </p:txBody>
      </p:sp>
      <p:sp>
        <p:nvSpPr>
          <p:cNvPr id="110" name="Titre de l’ordre du jour"/>
          <p:cNvSpPr txBox="1">
            <a:spLocks noGrp="1"/>
          </p:cNvSpPr>
          <p:nvPr>
            <p:ph type="title" hasCustomPrompt="1"/>
          </p:nvPr>
        </p:nvSpPr>
        <p:spPr>
          <a:xfrm>
            <a:off x="1206500" y="635000"/>
            <a:ext cx="21971000" cy="1689100"/>
          </a:xfrm>
          <a:prstGeom prst="rect">
            <a:avLst/>
          </a:prstGeom>
        </p:spPr>
        <p:txBody>
          <a:bodyPr/>
          <a:lstStyle/>
          <a:p>
            <a:r>
              <a:t>Titre de l’ordre du jour</a:t>
            </a:r>
          </a:p>
        </p:txBody>
      </p:sp>
      <p:sp>
        <p:nvSpPr>
          <p:cNvPr id="111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éclar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Texte niveau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191000"/>
            <a:ext cx="21971000" cy="4089400"/>
          </a:xfrm>
          <a:prstGeom prst="rect">
            <a:avLst/>
          </a:prstGeom>
        </p:spPr>
        <p:txBody>
          <a:bodyPr anchor="ctr"/>
          <a:lstStyle>
            <a:lvl1pPr marL="0" indent="0" algn="ctr" defTabSz="2438400">
              <a:lnSpc>
                <a:spcPct val="90000"/>
              </a:lnSpc>
              <a:spcBef>
                <a:spcPts val="0"/>
              </a:spcBef>
              <a:buSzTx/>
              <a:buNone/>
              <a:defRPr sz="12000" spc="-119">
                <a:latin typeface="Produkt Extralight"/>
                <a:ea typeface="Produkt Extralight"/>
                <a:cs typeface="Produkt Extralight"/>
                <a:sym typeface="Produkt Extralight"/>
              </a:defRPr>
            </a:lvl1pPr>
            <a:lvl2pPr marL="0" indent="0" algn="ctr" defTabSz="2438400">
              <a:lnSpc>
                <a:spcPct val="90000"/>
              </a:lnSpc>
              <a:spcBef>
                <a:spcPts val="0"/>
              </a:spcBef>
              <a:buSzTx/>
              <a:buNone/>
              <a:defRPr sz="12000" spc="-119">
                <a:latin typeface="Produkt Extralight"/>
                <a:ea typeface="Produkt Extralight"/>
                <a:cs typeface="Produkt Extralight"/>
                <a:sym typeface="Produkt Extralight"/>
              </a:defRPr>
            </a:lvl2pPr>
            <a:lvl3pPr marL="0" indent="0" algn="ctr" defTabSz="2438400">
              <a:lnSpc>
                <a:spcPct val="90000"/>
              </a:lnSpc>
              <a:spcBef>
                <a:spcPts val="0"/>
              </a:spcBef>
              <a:buSzTx/>
              <a:buNone/>
              <a:defRPr sz="12000" spc="-119">
                <a:latin typeface="Produkt Extralight"/>
                <a:ea typeface="Produkt Extralight"/>
                <a:cs typeface="Produkt Extralight"/>
                <a:sym typeface="Produkt Extralight"/>
              </a:defRPr>
            </a:lvl3pPr>
            <a:lvl4pPr marL="0" indent="0" algn="ctr" defTabSz="2438400">
              <a:lnSpc>
                <a:spcPct val="90000"/>
              </a:lnSpc>
              <a:spcBef>
                <a:spcPts val="0"/>
              </a:spcBef>
              <a:buSzTx/>
              <a:buNone/>
              <a:defRPr sz="12000" spc="-119">
                <a:latin typeface="Produkt Extralight"/>
                <a:ea typeface="Produkt Extralight"/>
                <a:cs typeface="Produkt Extralight"/>
                <a:sym typeface="Produkt Extralight"/>
              </a:defRPr>
            </a:lvl4pPr>
            <a:lvl5pPr marL="0" indent="0" algn="ctr" defTabSz="2438400">
              <a:lnSpc>
                <a:spcPct val="90000"/>
              </a:lnSpc>
              <a:spcBef>
                <a:spcPts val="0"/>
              </a:spcBef>
              <a:buSzTx/>
              <a:buNone/>
              <a:defRPr sz="12000" spc="-119">
                <a:latin typeface="Produkt Extralight"/>
                <a:ea typeface="Produkt Extralight"/>
                <a:cs typeface="Produkt Extralight"/>
                <a:sym typeface="Produkt Extralight"/>
              </a:defRPr>
            </a:lvl5pPr>
          </a:lstStyle>
          <a:p>
            <a:r>
              <a:t>Déclaration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9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ait import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Texte niveau 1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1206500"/>
            <a:ext cx="21971000" cy="7353300"/>
          </a:xfrm>
          <a:prstGeom prst="rect">
            <a:avLst/>
          </a:prstGeom>
        </p:spPr>
        <p:txBody>
          <a:bodyPr anchor="b"/>
          <a:lstStyle>
            <a:lvl1pPr marL="0" indent="0" algn="ctr" defTabSz="2438400">
              <a:lnSpc>
                <a:spcPct val="90000"/>
              </a:lnSpc>
              <a:spcBef>
                <a:spcPts val="0"/>
              </a:spcBef>
              <a:buSzTx/>
              <a:buNone/>
              <a:defRPr sz="35000" spc="-1750">
                <a:latin typeface="Produkt Extralight"/>
                <a:ea typeface="Produkt Extralight"/>
                <a:cs typeface="Produkt Extralight"/>
                <a:sym typeface="Produkt Extralight"/>
              </a:defRPr>
            </a:lvl1pPr>
            <a:lvl2pPr marL="0" indent="0" algn="ctr" defTabSz="2438400">
              <a:lnSpc>
                <a:spcPct val="90000"/>
              </a:lnSpc>
              <a:spcBef>
                <a:spcPts val="0"/>
              </a:spcBef>
              <a:buSzTx/>
              <a:buNone/>
              <a:defRPr sz="35000" spc="-1750">
                <a:latin typeface="Produkt Extralight"/>
                <a:ea typeface="Produkt Extralight"/>
                <a:cs typeface="Produkt Extralight"/>
                <a:sym typeface="Produkt Extralight"/>
              </a:defRPr>
            </a:lvl2pPr>
            <a:lvl3pPr marL="0" indent="0" algn="ctr" defTabSz="2438400">
              <a:lnSpc>
                <a:spcPct val="90000"/>
              </a:lnSpc>
              <a:spcBef>
                <a:spcPts val="0"/>
              </a:spcBef>
              <a:buSzTx/>
              <a:buNone/>
              <a:defRPr sz="35000" spc="-1750">
                <a:latin typeface="Produkt Extralight"/>
                <a:ea typeface="Produkt Extralight"/>
                <a:cs typeface="Produkt Extralight"/>
                <a:sym typeface="Produkt Extralight"/>
              </a:defRPr>
            </a:lvl3pPr>
            <a:lvl4pPr marL="0" indent="0" algn="ctr" defTabSz="2438400">
              <a:lnSpc>
                <a:spcPct val="90000"/>
              </a:lnSpc>
              <a:spcBef>
                <a:spcPts val="0"/>
              </a:spcBef>
              <a:buSzTx/>
              <a:buNone/>
              <a:defRPr sz="35000" spc="-1750">
                <a:latin typeface="Produkt Extralight"/>
                <a:ea typeface="Produkt Extralight"/>
                <a:cs typeface="Produkt Extralight"/>
                <a:sym typeface="Produkt Extralight"/>
              </a:defRPr>
            </a:lvl4pPr>
            <a:lvl5pPr marL="0" indent="0" algn="ctr" defTabSz="2438400">
              <a:lnSpc>
                <a:spcPct val="90000"/>
              </a:lnSpc>
              <a:spcBef>
                <a:spcPts val="0"/>
              </a:spcBef>
              <a:buSzTx/>
              <a:buNone/>
              <a:defRPr sz="35000" spc="-1750">
                <a:latin typeface="Produkt Extralight"/>
                <a:ea typeface="Produkt Extralight"/>
                <a:cs typeface="Produkt Extralight"/>
                <a:sym typeface="Produkt Extralight"/>
              </a:defRPr>
            </a:lvl5pPr>
          </a:lstStyle>
          <a:p>
            <a:r>
              <a:t>100 %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27" name="Données clés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8128000"/>
            <a:ext cx="21971000" cy="1079500"/>
          </a:xfrm>
          <a:prstGeom prst="rect">
            <a:avLst/>
          </a:prstGeom>
        </p:spPr>
        <p:txBody>
          <a:bodyPr lIns="45718" tIns="45718" rIns="45718" bIns="45718"/>
          <a:lstStyle>
            <a:lvl1pPr marL="0" indent="0" algn="ctr" defTabSz="825500">
              <a:lnSpc>
                <a:spcPct val="90000"/>
              </a:lnSpc>
              <a:spcBef>
                <a:spcPts val="0"/>
              </a:spcBef>
              <a:buSzTx/>
              <a:buNone/>
              <a:defRPr sz="5500" spc="-99">
                <a:latin typeface="Produkt Extralight"/>
                <a:ea typeface="Produkt Extralight"/>
                <a:cs typeface="Produkt Extralight"/>
                <a:sym typeface="Produkt Extralight"/>
              </a:defRPr>
            </a:lvl1pPr>
          </a:lstStyle>
          <a:p>
            <a:r>
              <a:t>Données clés</a:t>
            </a:r>
          </a:p>
        </p:txBody>
      </p:sp>
      <p:sp>
        <p:nvSpPr>
          <p:cNvPr id="128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Texte niveau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5461000" y="9563100"/>
            <a:ext cx="13728700" cy="698500"/>
          </a:xfrm>
          <a:prstGeom prst="rect">
            <a:avLst/>
          </a:prstGeom>
        </p:spPr>
        <p:txBody>
          <a:bodyPr lIns="45718" tIns="45718" rIns="45718" bIns="45718"/>
          <a:lstStyle>
            <a:lvl1pPr marL="0" indent="0" defTabSz="825500">
              <a:spcBef>
                <a:spcPts val="0"/>
              </a:spcBef>
              <a:buSzTx/>
              <a:buNone/>
              <a:defRPr sz="3600">
                <a:latin typeface="Produkt Light"/>
                <a:ea typeface="Produkt Light"/>
                <a:cs typeface="Produkt Light"/>
                <a:sym typeface="Produkt Light"/>
              </a:defRPr>
            </a:lvl1pPr>
            <a:lvl2pPr marL="868679" indent="-411479" defTabSz="825500">
              <a:spcBef>
                <a:spcPts val="0"/>
              </a:spcBef>
              <a:defRPr sz="3600">
                <a:latin typeface="Produkt Light"/>
                <a:ea typeface="Produkt Light"/>
                <a:cs typeface="Produkt Light"/>
                <a:sym typeface="Produkt Light"/>
              </a:defRPr>
            </a:lvl2pPr>
            <a:lvl3pPr marL="1325879" indent="-411479" defTabSz="825500">
              <a:spcBef>
                <a:spcPts val="0"/>
              </a:spcBef>
              <a:defRPr sz="3600">
                <a:latin typeface="Produkt Light"/>
                <a:ea typeface="Produkt Light"/>
                <a:cs typeface="Produkt Light"/>
                <a:sym typeface="Produkt Light"/>
              </a:defRPr>
            </a:lvl3pPr>
            <a:lvl4pPr marL="1783079" indent="-411479" defTabSz="825500">
              <a:spcBef>
                <a:spcPts val="0"/>
              </a:spcBef>
              <a:defRPr sz="3600">
                <a:latin typeface="Produkt Light"/>
                <a:ea typeface="Produkt Light"/>
                <a:cs typeface="Produkt Light"/>
                <a:sym typeface="Produkt Light"/>
              </a:defRPr>
            </a:lvl4pPr>
            <a:lvl5pPr marL="2240279" indent="-411479" defTabSz="825500">
              <a:spcBef>
                <a:spcPts val="0"/>
              </a:spcBef>
              <a:defRPr sz="3600">
                <a:latin typeface="Produkt Light"/>
                <a:ea typeface="Produkt Light"/>
                <a:cs typeface="Produkt Light"/>
                <a:sym typeface="Produkt Light"/>
              </a:defRPr>
            </a:lvl5pPr>
          </a:lstStyle>
          <a:p>
            <a:r>
              <a:t>Attribution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36" name="Texte niveau 1…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5194300" y="4165600"/>
            <a:ext cx="13995400" cy="4432300"/>
          </a:xfrm>
          <a:prstGeom prst="rect">
            <a:avLst/>
          </a:prstGeom>
        </p:spPr>
        <p:txBody>
          <a:bodyPr anchor="b"/>
          <a:lstStyle/>
          <a:p>
            <a:pPr marL="0" lvl="4" indent="1493520" defTabSz="1463040">
              <a:lnSpc>
                <a:spcPct val="90000"/>
              </a:lnSpc>
              <a:spcBef>
                <a:spcPts val="0"/>
              </a:spcBef>
              <a:buSzTx/>
              <a:buNone/>
              <a:defRPr sz="5580" spc="-55">
                <a:latin typeface="Produkt Extralight"/>
                <a:ea typeface="Produkt Extralight"/>
                <a:cs typeface="Produkt Extralight"/>
                <a:sym typeface="Produkt Extralight"/>
              </a:defRPr>
            </a:pPr>
            <a:r>
              <a:t>« Citation notable »
</a:t>
            </a:r>
          </a:p>
        </p:txBody>
      </p:sp>
      <p:sp>
        <p:nvSpPr>
          <p:cNvPr id="137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3 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ros plan sur un motif à couches blanc courbé"/>
          <p:cNvSpPr>
            <a:spLocks noGrp="1"/>
          </p:cNvSpPr>
          <p:nvPr>
            <p:ph type="pic" sz="quarter" idx="21"/>
          </p:nvPr>
        </p:nvSpPr>
        <p:spPr>
          <a:xfrm>
            <a:off x="1257300" y="3213100"/>
            <a:ext cx="7289800" cy="7289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45" name="Gros plan sur un motif à couches d’une pierre grise"/>
          <p:cNvSpPr>
            <a:spLocks noGrp="1"/>
          </p:cNvSpPr>
          <p:nvPr>
            <p:ph type="pic" sz="quarter" idx="22"/>
          </p:nvPr>
        </p:nvSpPr>
        <p:spPr>
          <a:xfrm>
            <a:off x="7353300" y="3632200"/>
            <a:ext cx="9677400" cy="6451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46" name="Gros plan sur un motif blanc nervuré"/>
          <p:cNvSpPr>
            <a:spLocks noGrp="1"/>
          </p:cNvSpPr>
          <p:nvPr>
            <p:ph type="pic" sz="quarter" idx="23"/>
          </p:nvPr>
        </p:nvSpPr>
        <p:spPr>
          <a:xfrm>
            <a:off x="14621932" y="3632200"/>
            <a:ext cx="9677402" cy="645725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47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Couloir blanc futuriste angulaire avec des ombres"/>
          <p:cNvSpPr>
            <a:spLocks noGrp="1"/>
          </p:cNvSpPr>
          <p:nvPr>
            <p:ph type="pic" idx="21"/>
          </p:nvPr>
        </p:nvSpPr>
        <p:spPr>
          <a:xfrm>
            <a:off x="0" y="-1270000"/>
            <a:ext cx="24384000" cy="1625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5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ucture futuristique blanche arrondie"/>
          <p:cNvSpPr>
            <a:spLocks noGrp="1"/>
          </p:cNvSpPr>
          <p:nvPr>
            <p:ph type="pic" idx="21"/>
          </p:nvPr>
        </p:nvSpPr>
        <p:spPr>
          <a:xfrm>
            <a:off x="0" y="-5397500"/>
            <a:ext cx="27190700" cy="2039302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" name="Texte niveau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12268200"/>
            <a:ext cx="21971000" cy="660400"/>
          </a:xfrm>
          <a:prstGeom prst="rect">
            <a:avLst/>
          </a:prstGeom>
        </p:spPr>
        <p:txBody>
          <a:bodyPr lIns="45718" tIns="45718" rIns="45718" bIns="45718" anchor="b"/>
          <a:lstStyle>
            <a:lvl1pPr marL="0" indent="0" defTabSz="825500">
              <a:spcBef>
                <a:spcPts val="0"/>
              </a:spcBef>
              <a:buSzTx/>
              <a:buNone/>
              <a:defRPr sz="3300">
                <a:latin typeface="Produkt Light"/>
                <a:ea typeface="Produkt Light"/>
                <a:cs typeface="Produkt Light"/>
                <a:sym typeface="Produkt Light"/>
              </a:defRPr>
            </a:lvl1pPr>
            <a:lvl2pPr marL="834389" indent="-377189" defTabSz="825500">
              <a:spcBef>
                <a:spcPts val="0"/>
              </a:spcBef>
              <a:defRPr sz="3300">
                <a:latin typeface="Produkt Light"/>
                <a:ea typeface="Produkt Light"/>
                <a:cs typeface="Produkt Light"/>
                <a:sym typeface="Produkt Light"/>
              </a:defRPr>
            </a:lvl2pPr>
            <a:lvl3pPr marL="1291589" indent="-377189" defTabSz="825500">
              <a:spcBef>
                <a:spcPts val="0"/>
              </a:spcBef>
              <a:defRPr sz="3300">
                <a:latin typeface="Produkt Light"/>
                <a:ea typeface="Produkt Light"/>
                <a:cs typeface="Produkt Light"/>
                <a:sym typeface="Produkt Light"/>
              </a:defRPr>
            </a:lvl3pPr>
            <a:lvl4pPr marL="1748789" indent="-377189" defTabSz="825500">
              <a:spcBef>
                <a:spcPts val="0"/>
              </a:spcBef>
              <a:defRPr sz="3300">
                <a:latin typeface="Produkt Light"/>
                <a:ea typeface="Produkt Light"/>
                <a:cs typeface="Produkt Light"/>
                <a:sym typeface="Produkt Light"/>
              </a:defRPr>
            </a:lvl4pPr>
            <a:lvl5pPr marL="2205989" indent="-377189" defTabSz="825500">
              <a:spcBef>
                <a:spcPts val="0"/>
              </a:spcBef>
              <a:defRPr sz="3300">
                <a:latin typeface="Produkt Light"/>
                <a:ea typeface="Produkt Light"/>
                <a:cs typeface="Produkt Light"/>
                <a:sym typeface="Produkt Light"/>
              </a:defRPr>
            </a:lvl5pPr>
          </a:lstStyle>
          <a:p>
            <a:r>
              <a:t>Auteur et date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3" name="Texte niveau 1…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206500" y="7353300"/>
            <a:ext cx="21971000" cy="2006600"/>
          </a:xfrm>
          <a:prstGeom prst="rect">
            <a:avLst/>
          </a:prstGeom>
        </p:spPr>
        <p:txBody>
          <a:bodyPr/>
          <a:lstStyle>
            <a:lvl1pPr marL="0" indent="0" defTabSz="825500">
              <a:spcBef>
                <a:spcPts val="0"/>
              </a:spcBef>
              <a:buSzTx/>
              <a:buNone/>
              <a:defRPr sz="5500">
                <a:latin typeface="Produkt Extralight"/>
                <a:ea typeface="Produkt Extralight"/>
                <a:cs typeface="Produkt Extralight"/>
                <a:sym typeface="Produkt Extralight"/>
              </a:defRPr>
            </a:lvl1pPr>
          </a:lstStyle>
          <a:p>
            <a:r>
              <a:t>Sous-titre de la présentation</a:t>
            </a:r>
          </a:p>
        </p:txBody>
      </p:sp>
      <p:sp>
        <p:nvSpPr>
          <p:cNvPr id="24" name="Titre de la présentation"/>
          <p:cNvSpPr txBox="1">
            <a:spLocks noGrp="1"/>
          </p:cNvSpPr>
          <p:nvPr>
            <p:ph type="title" hasCustomPrompt="1"/>
          </p:nvPr>
        </p:nvSpPr>
        <p:spPr>
          <a:xfrm>
            <a:off x="1206500" y="2616200"/>
            <a:ext cx="21971005" cy="4648200"/>
          </a:xfrm>
          <a:prstGeom prst="rect">
            <a:avLst/>
          </a:prstGeom>
        </p:spPr>
        <p:txBody>
          <a:bodyPr anchor="b"/>
          <a:lstStyle>
            <a:lvl1pPr defTabSz="355600">
              <a:defRPr sz="12000" spc="-119"/>
            </a:lvl1pPr>
          </a:lstStyle>
          <a:p>
            <a:r>
              <a:t>Titre de la présentation</a:t>
            </a:r>
          </a:p>
        </p:txBody>
      </p:sp>
      <p:sp>
        <p:nvSpPr>
          <p:cNvPr id="2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utre titre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ros plan sur un motif à couches blanc courbé"/>
          <p:cNvSpPr>
            <a:spLocks noGrp="1"/>
          </p:cNvSpPr>
          <p:nvPr>
            <p:ph type="pic" idx="21"/>
          </p:nvPr>
        </p:nvSpPr>
        <p:spPr>
          <a:xfrm>
            <a:off x="11569700" y="0"/>
            <a:ext cx="13716000" cy="1371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3" name="Titre de diapositive"/>
          <p:cNvSpPr txBox="1">
            <a:spLocks noGrp="1"/>
          </p:cNvSpPr>
          <p:nvPr>
            <p:ph type="title" hasCustomPrompt="1"/>
          </p:nvPr>
        </p:nvSpPr>
        <p:spPr>
          <a:xfrm>
            <a:off x="1206500" y="1333500"/>
            <a:ext cx="9779000" cy="5882274"/>
          </a:xfrm>
          <a:prstGeom prst="rect">
            <a:avLst/>
          </a:prstGeom>
        </p:spPr>
        <p:txBody>
          <a:bodyPr anchor="b"/>
          <a:lstStyle/>
          <a:p>
            <a:r>
              <a:t>Titre de diapositive</a:t>
            </a:r>
          </a:p>
        </p:txBody>
      </p:sp>
      <p:sp>
        <p:nvSpPr>
          <p:cNvPr id="34" name="Texte niveau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7150100"/>
            <a:ext cx="9779000" cy="5385424"/>
          </a:xfrm>
          <a:prstGeom prst="rect">
            <a:avLst/>
          </a:prstGeom>
        </p:spPr>
        <p:txBody>
          <a:bodyPr/>
          <a:lstStyle>
            <a:lvl1pPr marL="0" indent="0" defTabSz="825500">
              <a:spcBef>
                <a:spcPts val="0"/>
              </a:spcBef>
              <a:buSzTx/>
              <a:buNone/>
              <a:defRPr sz="5500">
                <a:latin typeface="Produkt Extralight"/>
                <a:ea typeface="Produkt Extralight"/>
                <a:cs typeface="Produkt Extralight"/>
                <a:sym typeface="Produkt Extralight"/>
              </a:defRPr>
            </a:lvl1pPr>
            <a:lvl2pPr marL="0" indent="0" defTabSz="825500">
              <a:spcBef>
                <a:spcPts val="0"/>
              </a:spcBef>
              <a:buSzTx/>
              <a:buNone/>
              <a:defRPr sz="5500">
                <a:latin typeface="Produkt Extralight"/>
                <a:ea typeface="Produkt Extralight"/>
                <a:cs typeface="Produkt Extralight"/>
                <a:sym typeface="Produkt Extralight"/>
              </a:defRPr>
            </a:lvl2pPr>
            <a:lvl3pPr marL="0" indent="0" defTabSz="825500">
              <a:spcBef>
                <a:spcPts val="0"/>
              </a:spcBef>
              <a:buSzTx/>
              <a:buNone/>
              <a:defRPr sz="5500">
                <a:latin typeface="Produkt Extralight"/>
                <a:ea typeface="Produkt Extralight"/>
                <a:cs typeface="Produkt Extralight"/>
                <a:sym typeface="Produkt Extralight"/>
              </a:defRPr>
            </a:lvl3pPr>
            <a:lvl4pPr marL="0" indent="0" defTabSz="825500">
              <a:spcBef>
                <a:spcPts val="0"/>
              </a:spcBef>
              <a:buSzTx/>
              <a:buNone/>
              <a:defRPr sz="5500">
                <a:latin typeface="Produkt Extralight"/>
                <a:ea typeface="Produkt Extralight"/>
                <a:cs typeface="Produkt Extralight"/>
                <a:sym typeface="Produkt Extralight"/>
              </a:defRPr>
            </a:lvl4pPr>
            <a:lvl5pPr marL="0" indent="0" defTabSz="825500">
              <a:spcBef>
                <a:spcPts val="0"/>
              </a:spcBef>
              <a:buSzTx/>
              <a:buNone/>
              <a:defRPr sz="5500">
                <a:latin typeface="Produkt Extralight"/>
                <a:ea typeface="Produkt Extralight"/>
                <a:cs typeface="Produkt Extralight"/>
                <a:sym typeface="Produkt Extralight"/>
              </a:defRPr>
            </a:lvl5pPr>
          </a:lstStyle>
          <a:p>
            <a:r>
              <a:t>Sous-titre de diapositive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et 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exte niveau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2324100"/>
            <a:ext cx="21971000" cy="1003300"/>
          </a:xfrm>
          <a:prstGeom prst="rect">
            <a:avLst/>
          </a:prstGeom>
        </p:spPr>
        <p:txBody>
          <a:bodyPr lIns="45718" tIns="45718" rIns="45718" bIns="45718"/>
          <a:lstStyle>
            <a:lvl1pPr marL="0" indent="0" defTabSz="825500">
              <a:spcBef>
                <a:spcPts val="0"/>
              </a:spcBef>
              <a:buSzTx/>
              <a:buNone/>
              <a:defRPr sz="5500">
                <a:latin typeface="Produkt Extralight"/>
                <a:ea typeface="Produkt Extralight"/>
                <a:cs typeface="Produkt Extralight"/>
                <a:sym typeface="Produkt Extralight"/>
              </a:defRPr>
            </a:lvl1pPr>
            <a:lvl2pPr marL="1085850" indent="-628650" defTabSz="825500">
              <a:spcBef>
                <a:spcPts val="0"/>
              </a:spcBef>
              <a:defRPr sz="5500">
                <a:latin typeface="Produkt Extralight"/>
                <a:ea typeface="Produkt Extralight"/>
                <a:cs typeface="Produkt Extralight"/>
                <a:sym typeface="Produkt Extralight"/>
              </a:defRPr>
            </a:lvl2pPr>
            <a:lvl3pPr marL="1543050" indent="-628650" defTabSz="825500">
              <a:spcBef>
                <a:spcPts val="0"/>
              </a:spcBef>
              <a:defRPr sz="5500">
                <a:latin typeface="Produkt Extralight"/>
                <a:ea typeface="Produkt Extralight"/>
                <a:cs typeface="Produkt Extralight"/>
                <a:sym typeface="Produkt Extralight"/>
              </a:defRPr>
            </a:lvl3pPr>
            <a:lvl4pPr marL="2000250" indent="-628650" defTabSz="825500">
              <a:spcBef>
                <a:spcPts val="0"/>
              </a:spcBef>
              <a:defRPr sz="5500">
                <a:latin typeface="Produkt Extralight"/>
                <a:ea typeface="Produkt Extralight"/>
                <a:cs typeface="Produkt Extralight"/>
                <a:sym typeface="Produkt Extralight"/>
              </a:defRPr>
            </a:lvl4pPr>
            <a:lvl5pPr marL="2457450" indent="-628650" defTabSz="825500">
              <a:spcBef>
                <a:spcPts val="0"/>
              </a:spcBef>
              <a:defRPr sz="5500">
                <a:latin typeface="Produkt Extralight"/>
                <a:ea typeface="Produkt Extralight"/>
                <a:cs typeface="Produkt Extralight"/>
                <a:sym typeface="Produkt Extralight"/>
              </a:defRPr>
            </a:lvl5pPr>
          </a:lstStyle>
          <a:p>
            <a:r>
              <a:t>Sous-titre de diapositive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3" name="Titre de diapositive"/>
          <p:cNvSpPr txBox="1">
            <a:spLocks noGrp="1"/>
          </p:cNvSpPr>
          <p:nvPr>
            <p:ph type="title" hasCustomPrompt="1"/>
          </p:nvPr>
        </p:nvSpPr>
        <p:spPr>
          <a:xfrm>
            <a:off x="1206500" y="635000"/>
            <a:ext cx="21971000" cy="1689100"/>
          </a:xfrm>
          <a:prstGeom prst="rect">
            <a:avLst/>
          </a:prstGeom>
        </p:spPr>
        <p:txBody>
          <a:bodyPr/>
          <a:lstStyle/>
          <a:p>
            <a:r>
              <a:t>Titre de diapositive</a:t>
            </a:r>
          </a:p>
        </p:txBody>
      </p:sp>
      <p:sp>
        <p:nvSpPr>
          <p:cNvPr id="44" name="Texte niveau 1…"/>
          <p:cNvSpPr txBox="1">
            <a:spLocks noGrp="1"/>
          </p:cNvSpPr>
          <p:nvPr>
            <p:ph type="body" idx="2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de puce de diapositive</a:t>
            </a:r>
          </a:p>
        </p:txBody>
      </p:sp>
      <p:sp>
        <p:nvSpPr>
          <p:cNvPr id="4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e niveau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de puce de diapositive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, puces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ros plan sur le bord d’une pierre blanche arrondie"/>
          <p:cNvSpPr>
            <a:spLocks noGrp="1"/>
          </p:cNvSpPr>
          <p:nvPr>
            <p:ph type="pic" idx="21"/>
          </p:nvPr>
        </p:nvSpPr>
        <p:spPr>
          <a:xfrm>
            <a:off x="12382500" y="-1206500"/>
            <a:ext cx="12103100" cy="1614031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1" name="Texte niveau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2324100"/>
            <a:ext cx="9779000" cy="1003300"/>
          </a:xfrm>
          <a:prstGeom prst="rect">
            <a:avLst/>
          </a:prstGeom>
        </p:spPr>
        <p:txBody>
          <a:bodyPr lIns="45718" tIns="45718" rIns="45718" bIns="45718"/>
          <a:lstStyle>
            <a:lvl1pPr marL="0" indent="0" defTabSz="825500">
              <a:spcBef>
                <a:spcPts val="0"/>
              </a:spcBef>
              <a:buSzTx/>
              <a:buNone/>
              <a:defRPr sz="5500">
                <a:latin typeface="Produkt Extralight"/>
                <a:ea typeface="Produkt Extralight"/>
                <a:cs typeface="Produkt Extralight"/>
                <a:sym typeface="Produkt Extralight"/>
              </a:defRPr>
            </a:lvl1pPr>
            <a:lvl2pPr marL="1085850" indent="-628650" defTabSz="825500">
              <a:spcBef>
                <a:spcPts val="0"/>
              </a:spcBef>
              <a:defRPr sz="5500">
                <a:latin typeface="Produkt Extralight"/>
                <a:ea typeface="Produkt Extralight"/>
                <a:cs typeface="Produkt Extralight"/>
                <a:sym typeface="Produkt Extralight"/>
              </a:defRPr>
            </a:lvl2pPr>
            <a:lvl3pPr marL="1543050" indent="-628650" defTabSz="825500">
              <a:spcBef>
                <a:spcPts val="0"/>
              </a:spcBef>
              <a:defRPr sz="5500">
                <a:latin typeface="Produkt Extralight"/>
                <a:ea typeface="Produkt Extralight"/>
                <a:cs typeface="Produkt Extralight"/>
                <a:sym typeface="Produkt Extralight"/>
              </a:defRPr>
            </a:lvl3pPr>
            <a:lvl4pPr marL="2000250" indent="-628650" defTabSz="825500">
              <a:spcBef>
                <a:spcPts val="0"/>
              </a:spcBef>
              <a:defRPr sz="5500">
                <a:latin typeface="Produkt Extralight"/>
                <a:ea typeface="Produkt Extralight"/>
                <a:cs typeface="Produkt Extralight"/>
                <a:sym typeface="Produkt Extralight"/>
              </a:defRPr>
            </a:lvl4pPr>
            <a:lvl5pPr marL="2457450" indent="-628650" defTabSz="825500">
              <a:spcBef>
                <a:spcPts val="0"/>
              </a:spcBef>
              <a:defRPr sz="5500">
                <a:latin typeface="Produkt Extralight"/>
                <a:ea typeface="Produkt Extralight"/>
                <a:cs typeface="Produkt Extralight"/>
                <a:sym typeface="Produkt Extralight"/>
              </a:defRPr>
            </a:lvl5pPr>
          </a:lstStyle>
          <a:p>
            <a:r>
              <a:t>Sous-titre de diapositive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2" name="Titre de diapositive"/>
          <p:cNvSpPr txBox="1">
            <a:spLocks noGrp="1"/>
          </p:cNvSpPr>
          <p:nvPr>
            <p:ph type="title" hasCustomPrompt="1"/>
          </p:nvPr>
        </p:nvSpPr>
        <p:spPr>
          <a:xfrm>
            <a:off x="1206500" y="635000"/>
            <a:ext cx="9779000" cy="1689100"/>
          </a:xfrm>
          <a:prstGeom prst="rect">
            <a:avLst/>
          </a:prstGeom>
        </p:spPr>
        <p:txBody>
          <a:bodyPr/>
          <a:lstStyle/>
          <a:p>
            <a:r>
              <a:t>Titre de diapositive</a:t>
            </a:r>
          </a:p>
        </p:txBody>
      </p:sp>
      <p:sp>
        <p:nvSpPr>
          <p:cNvPr id="63" name="Texte niveau 1…"/>
          <p:cNvSpPr txBox="1">
            <a:spLocks noGrp="1"/>
          </p:cNvSpPr>
          <p:nvPr>
            <p:ph type="body" sz="half" idx="22" hasCustomPrompt="1"/>
          </p:nvPr>
        </p:nvSpPr>
        <p:spPr>
          <a:xfrm>
            <a:off x="1206500" y="4248503"/>
            <a:ext cx="9779000" cy="8256014"/>
          </a:xfrm>
          <a:prstGeom prst="rect">
            <a:avLst/>
          </a:prstGeom>
        </p:spPr>
        <p:txBody>
          <a:bodyPr/>
          <a:lstStyle/>
          <a:p>
            <a:r>
              <a:t>Texte de puce de diapositive</a:t>
            </a:r>
          </a:p>
        </p:txBody>
      </p:sp>
      <p:sp>
        <p:nvSpPr>
          <p:cNvPr id="64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, puces, vidéo direct, pet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exte niveau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2324100"/>
            <a:ext cx="21971000" cy="1003300"/>
          </a:xfrm>
          <a:prstGeom prst="rect">
            <a:avLst/>
          </a:prstGeom>
        </p:spPr>
        <p:txBody>
          <a:bodyPr lIns="45718" tIns="45718" rIns="45718" bIns="45718"/>
          <a:lstStyle>
            <a:lvl1pPr marL="0" indent="0" defTabSz="825500">
              <a:spcBef>
                <a:spcPts val="0"/>
              </a:spcBef>
              <a:buSzTx/>
              <a:buNone/>
              <a:defRPr sz="5500">
                <a:latin typeface="Produkt Extralight"/>
                <a:ea typeface="Produkt Extralight"/>
                <a:cs typeface="Produkt Extralight"/>
                <a:sym typeface="Produkt Extralight"/>
              </a:defRPr>
            </a:lvl1pPr>
            <a:lvl2pPr marL="1085850" indent="-628650" defTabSz="825500">
              <a:spcBef>
                <a:spcPts val="0"/>
              </a:spcBef>
              <a:defRPr sz="5500">
                <a:latin typeface="Produkt Extralight"/>
                <a:ea typeface="Produkt Extralight"/>
                <a:cs typeface="Produkt Extralight"/>
                <a:sym typeface="Produkt Extralight"/>
              </a:defRPr>
            </a:lvl2pPr>
            <a:lvl3pPr marL="1543050" indent="-628650" defTabSz="825500">
              <a:spcBef>
                <a:spcPts val="0"/>
              </a:spcBef>
              <a:defRPr sz="5500">
                <a:latin typeface="Produkt Extralight"/>
                <a:ea typeface="Produkt Extralight"/>
                <a:cs typeface="Produkt Extralight"/>
                <a:sym typeface="Produkt Extralight"/>
              </a:defRPr>
            </a:lvl3pPr>
            <a:lvl4pPr marL="2000250" indent="-628650" defTabSz="825500">
              <a:spcBef>
                <a:spcPts val="0"/>
              </a:spcBef>
              <a:defRPr sz="5500">
                <a:latin typeface="Produkt Extralight"/>
                <a:ea typeface="Produkt Extralight"/>
                <a:cs typeface="Produkt Extralight"/>
                <a:sym typeface="Produkt Extralight"/>
              </a:defRPr>
            </a:lvl4pPr>
            <a:lvl5pPr marL="2457450" indent="-628650" defTabSz="825500">
              <a:spcBef>
                <a:spcPts val="0"/>
              </a:spcBef>
              <a:defRPr sz="5500">
                <a:latin typeface="Produkt Extralight"/>
                <a:ea typeface="Produkt Extralight"/>
                <a:cs typeface="Produkt Extralight"/>
                <a:sym typeface="Produkt Extralight"/>
              </a:defRPr>
            </a:lvl5pPr>
          </a:lstStyle>
          <a:p>
            <a:r>
              <a:t>Sous-titre de diapositive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72" name="Titre de diapositive"/>
          <p:cNvSpPr txBox="1">
            <a:spLocks noGrp="1"/>
          </p:cNvSpPr>
          <p:nvPr>
            <p:ph type="title" hasCustomPrompt="1"/>
          </p:nvPr>
        </p:nvSpPr>
        <p:spPr>
          <a:xfrm>
            <a:off x="1206500" y="635000"/>
            <a:ext cx="21971000" cy="1689100"/>
          </a:xfrm>
          <a:prstGeom prst="rect">
            <a:avLst/>
          </a:prstGeom>
        </p:spPr>
        <p:txBody>
          <a:bodyPr/>
          <a:lstStyle/>
          <a:p>
            <a:r>
              <a:t>Titre de diapositive</a:t>
            </a:r>
          </a:p>
        </p:txBody>
      </p:sp>
      <p:sp>
        <p:nvSpPr>
          <p:cNvPr id="73" name="Texte niveau 1…"/>
          <p:cNvSpPr txBox="1">
            <a:spLocks noGrp="1"/>
          </p:cNvSpPr>
          <p:nvPr>
            <p:ph type="body" sz="half" idx="21" hasCustomPrompt="1"/>
          </p:nvPr>
        </p:nvSpPr>
        <p:spPr>
          <a:xfrm>
            <a:off x="1206500" y="4248503"/>
            <a:ext cx="9779000" cy="8256014"/>
          </a:xfrm>
          <a:prstGeom prst="rect">
            <a:avLst/>
          </a:prstGeom>
        </p:spPr>
        <p:txBody>
          <a:bodyPr/>
          <a:lstStyle/>
          <a:p>
            <a:r>
              <a:t>Texte de puce de diapositive</a:t>
            </a:r>
          </a:p>
        </p:txBody>
      </p:sp>
      <p:sp>
        <p:nvSpPr>
          <p:cNvPr id="74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, puces, vidéo direct, gra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Texte niveau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2324100"/>
            <a:ext cx="9779000" cy="1003300"/>
          </a:xfrm>
          <a:prstGeom prst="rect">
            <a:avLst/>
          </a:prstGeom>
        </p:spPr>
        <p:txBody>
          <a:bodyPr lIns="45718" tIns="45718" rIns="45718" bIns="45718"/>
          <a:lstStyle>
            <a:lvl1pPr marL="0" indent="0" defTabSz="825500">
              <a:spcBef>
                <a:spcPts val="0"/>
              </a:spcBef>
              <a:buSzTx/>
              <a:buNone/>
              <a:defRPr sz="5500">
                <a:latin typeface="Produkt Extralight"/>
                <a:ea typeface="Produkt Extralight"/>
                <a:cs typeface="Produkt Extralight"/>
                <a:sym typeface="Produkt Extralight"/>
              </a:defRPr>
            </a:lvl1pPr>
            <a:lvl2pPr marL="1085850" indent="-628650" defTabSz="825500">
              <a:spcBef>
                <a:spcPts val="0"/>
              </a:spcBef>
              <a:defRPr sz="5500">
                <a:latin typeface="Produkt Extralight"/>
                <a:ea typeface="Produkt Extralight"/>
                <a:cs typeface="Produkt Extralight"/>
                <a:sym typeface="Produkt Extralight"/>
              </a:defRPr>
            </a:lvl2pPr>
            <a:lvl3pPr marL="1543050" indent="-628650" defTabSz="825500">
              <a:spcBef>
                <a:spcPts val="0"/>
              </a:spcBef>
              <a:defRPr sz="5500">
                <a:latin typeface="Produkt Extralight"/>
                <a:ea typeface="Produkt Extralight"/>
                <a:cs typeface="Produkt Extralight"/>
                <a:sym typeface="Produkt Extralight"/>
              </a:defRPr>
            </a:lvl3pPr>
            <a:lvl4pPr marL="2000250" indent="-628650" defTabSz="825500">
              <a:spcBef>
                <a:spcPts val="0"/>
              </a:spcBef>
              <a:defRPr sz="5500">
                <a:latin typeface="Produkt Extralight"/>
                <a:ea typeface="Produkt Extralight"/>
                <a:cs typeface="Produkt Extralight"/>
                <a:sym typeface="Produkt Extralight"/>
              </a:defRPr>
            </a:lvl4pPr>
            <a:lvl5pPr marL="2457450" indent="-628650" defTabSz="825500">
              <a:spcBef>
                <a:spcPts val="0"/>
              </a:spcBef>
              <a:defRPr sz="5500">
                <a:latin typeface="Produkt Extralight"/>
                <a:ea typeface="Produkt Extralight"/>
                <a:cs typeface="Produkt Extralight"/>
                <a:sym typeface="Produkt Extralight"/>
              </a:defRPr>
            </a:lvl5pPr>
          </a:lstStyle>
          <a:p>
            <a:r>
              <a:t>Sous-titre de diapositive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82" name="Titre de diapositive"/>
          <p:cNvSpPr txBox="1">
            <a:spLocks noGrp="1"/>
          </p:cNvSpPr>
          <p:nvPr>
            <p:ph type="title" hasCustomPrompt="1"/>
          </p:nvPr>
        </p:nvSpPr>
        <p:spPr>
          <a:xfrm>
            <a:off x="1206500" y="635000"/>
            <a:ext cx="9779000" cy="1689100"/>
          </a:xfrm>
          <a:prstGeom prst="rect">
            <a:avLst/>
          </a:prstGeom>
        </p:spPr>
        <p:txBody>
          <a:bodyPr/>
          <a:lstStyle/>
          <a:p>
            <a:r>
              <a:t>Titre de diapositive</a:t>
            </a:r>
          </a:p>
        </p:txBody>
      </p:sp>
      <p:sp>
        <p:nvSpPr>
          <p:cNvPr id="83" name="Texte niveau 1…"/>
          <p:cNvSpPr txBox="1">
            <a:spLocks noGrp="1"/>
          </p:cNvSpPr>
          <p:nvPr>
            <p:ph type="body" sz="half" idx="21" hasCustomPrompt="1"/>
          </p:nvPr>
        </p:nvSpPr>
        <p:spPr>
          <a:xfrm>
            <a:off x="1206500" y="4248503"/>
            <a:ext cx="9779000" cy="8256014"/>
          </a:xfrm>
          <a:prstGeom prst="rect">
            <a:avLst/>
          </a:prstGeom>
        </p:spPr>
        <p:txBody>
          <a:bodyPr/>
          <a:lstStyle/>
          <a:p>
            <a:r>
              <a:t>Texte de puce de diapositive</a:t>
            </a:r>
          </a:p>
        </p:txBody>
      </p:sp>
      <p:sp>
        <p:nvSpPr>
          <p:cNvPr id="84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Titre de section"/>
          <p:cNvSpPr txBox="1">
            <a:spLocks noGrp="1"/>
          </p:cNvSpPr>
          <p:nvPr>
            <p:ph type="title" hasCustomPrompt="1"/>
          </p:nvPr>
        </p:nvSpPr>
        <p:spPr>
          <a:xfrm>
            <a:off x="1206496" y="3911600"/>
            <a:ext cx="21971005" cy="4648200"/>
          </a:xfrm>
          <a:prstGeom prst="rect">
            <a:avLst/>
          </a:prstGeom>
        </p:spPr>
        <p:txBody>
          <a:bodyPr anchor="ctr"/>
          <a:lstStyle>
            <a:lvl1pPr>
              <a:defRPr sz="12000" spc="-119"/>
            </a:lvl1pPr>
          </a:lstStyle>
          <a:p>
            <a:r>
              <a:t>Titre de section</a:t>
            </a:r>
          </a:p>
        </p:txBody>
      </p:sp>
      <p:sp>
        <p:nvSpPr>
          <p:cNvPr id="92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e niveau 1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4248503"/>
            <a:ext cx="21971000" cy="82560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Texte de puce de diapositive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" name="Texte du titre"/>
          <p:cNvSpPr txBox="1">
            <a:spLocks noGrp="1"/>
          </p:cNvSpPr>
          <p:nvPr>
            <p:ph type="title"/>
          </p:nvPr>
        </p:nvSpPr>
        <p:spPr>
          <a:xfrm>
            <a:off x="3653366" y="2743200"/>
            <a:ext cx="19507201" cy="15053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Texte du titre</a:t>
            </a:r>
          </a:p>
        </p:txBody>
      </p:sp>
      <p:sp>
        <p:nvSpPr>
          <p:cNvPr id="4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23538179" y="12443459"/>
            <a:ext cx="408941" cy="444501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algn="r" defTabSz="584200">
              <a:spcBef>
                <a:spcPts val="0"/>
              </a:spcBef>
              <a:defRPr sz="2000">
                <a:solidFill>
                  <a:srgbClr val="535860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fld id="{86CB4B4D-7CA3-9044-876B-883B54F8677D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transition spd="med"/>
  <p:txStyles>
    <p:titleStyle>
      <a:lvl1pPr marL="0" marR="0" indent="0" algn="l" defTabSz="2438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0" b="0" i="0" u="none" strike="noStrike" cap="none" spc="-100" baseline="0">
          <a:solidFill>
            <a:srgbClr val="535860"/>
          </a:solidFill>
          <a:uFillTx/>
          <a:latin typeface="Produkt Extralight"/>
          <a:ea typeface="Produkt Extralight"/>
          <a:cs typeface="Produkt Extralight"/>
          <a:sym typeface="Produkt Extralight"/>
        </a:defRPr>
      </a:lvl1pPr>
      <a:lvl2pPr marL="0" marR="0" indent="0" algn="l" defTabSz="2438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0" b="0" i="0" u="none" strike="noStrike" cap="none" spc="-100" baseline="0">
          <a:solidFill>
            <a:srgbClr val="535860"/>
          </a:solidFill>
          <a:uFillTx/>
          <a:latin typeface="Produkt Extralight"/>
          <a:ea typeface="Produkt Extralight"/>
          <a:cs typeface="Produkt Extralight"/>
          <a:sym typeface="Produkt Extralight"/>
        </a:defRPr>
      </a:lvl2pPr>
      <a:lvl3pPr marL="0" marR="0" indent="0" algn="l" defTabSz="2438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0" b="0" i="0" u="none" strike="noStrike" cap="none" spc="-100" baseline="0">
          <a:solidFill>
            <a:srgbClr val="535860"/>
          </a:solidFill>
          <a:uFillTx/>
          <a:latin typeface="Produkt Extralight"/>
          <a:ea typeface="Produkt Extralight"/>
          <a:cs typeface="Produkt Extralight"/>
          <a:sym typeface="Produkt Extralight"/>
        </a:defRPr>
      </a:lvl3pPr>
      <a:lvl4pPr marL="0" marR="0" indent="0" algn="l" defTabSz="2438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0" b="0" i="0" u="none" strike="noStrike" cap="none" spc="-100" baseline="0">
          <a:solidFill>
            <a:srgbClr val="535860"/>
          </a:solidFill>
          <a:uFillTx/>
          <a:latin typeface="Produkt Extralight"/>
          <a:ea typeface="Produkt Extralight"/>
          <a:cs typeface="Produkt Extralight"/>
          <a:sym typeface="Produkt Extralight"/>
        </a:defRPr>
      </a:lvl4pPr>
      <a:lvl5pPr marL="0" marR="0" indent="0" algn="l" defTabSz="2438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0" b="0" i="0" u="none" strike="noStrike" cap="none" spc="-100" baseline="0">
          <a:solidFill>
            <a:srgbClr val="535860"/>
          </a:solidFill>
          <a:uFillTx/>
          <a:latin typeface="Produkt Extralight"/>
          <a:ea typeface="Produkt Extralight"/>
          <a:cs typeface="Produkt Extralight"/>
          <a:sym typeface="Produkt Extralight"/>
        </a:defRPr>
      </a:lvl5pPr>
      <a:lvl6pPr marL="0" marR="0" indent="0" algn="l" defTabSz="2438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0" b="0" i="0" u="none" strike="noStrike" cap="none" spc="-100" baseline="0">
          <a:solidFill>
            <a:srgbClr val="535860"/>
          </a:solidFill>
          <a:uFillTx/>
          <a:latin typeface="Produkt Extralight"/>
          <a:ea typeface="Produkt Extralight"/>
          <a:cs typeface="Produkt Extralight"/>
          <a:sym typeface="Produkt Extralight"/>
        </a:defRPr>
      </a:lvl6pPr>
      <a:lvl7pPr marL="0" marR="0" indent="0" algn="l" defTabSz="2438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0" b="0" i="0" u="none" strike="noStrike" cap="none" spc="-100" baseline="0">
          <a:solidFill>
            <a:srgbClr val="535860"/>
          </a:solidFill>
          <a:uFillTx/>
          <a:latin typeface="Produkt Extralight"/>
          <a:ea typeface="Produkt Extralight"/>
          <a:cs typeface="Produkt Extralight"/>
          <a:sym typeface="Produkt Extralight"/>
        </a:defRPr>
      </a:lvl7pPr>
      <a:lvl8pPr marL="0" marR="0" indent="0" algn="l" defTabSz="2438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0" b="0" i="0" u="none" strike="noStrike" cap="none" spc="-100" baseline="0">
          <a:solidFill>
            <a:srgbClr val="535860"/>
          </a:solidFill>
          <a:uFillTx/>
          <a:latin typeface="Produkt Extralight"/>
          <a:ea typeface="Produkt Extralight"/>
          <a:cs typeface="Produkt Extralight"/>
          <a:sym typeface="Produkt Extralight"/>
        </a:defRPr>
      </a:lvl8pPr>
      <a:lvl9pPr marL="0" marR="0" indent="0" algn="l" defTabSz="2438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0" b="0" i="0" u="none" strike="noStrike" cap="none" spc="-100" baseline="0">
          <a:solidFill>
            <a:srgbClr val="535860"/>
          </a:solidFill>
          <a:uFillTx/>
          <a:latin typeface="Produkt Extralight"/>
          <a:ea typeface="Produkt Extralight"/>
          <a:cs typeface="Produkt Extralight"/>
          <a:sym typeface="Produkt Extralight"/>
        </a:defRPr>
      </a:lvl9pPr>
    </p:titleStyle>
    <p:bodyStyle>
      <a:lvl1pPr marL="457200" marR="0" indent="-457200" algn="l" defTabSz="355600" rtl="0" latinLnBrk="0">
        <a:lnSpc>
          <a:spcPct val="100000"/>
        </a:lnSpc>
        <a:spcBef>
          <a:spcPts val="4700"/>
        </a:spcBef>
        <a:spcAft>
          <a:spcPts val="0"/>
        </a:spcAft>
        <a:buClrTx/>
        <a:buSzPct val="100000"/>
        <a:buFontTx/>
        <a:buChar char="•"/>
        <a:tabLst/>
        <a:defRPr sz="4000" b="0" i="0" u="none" strike="noStrike" cap="none" spc="0" baseline="0">
          <a:solidFill>
            <a:srgbClr val="535860"/>
          </a:solidFill>
          <a:uFillTx/>
          <a:latin typeface="Avenir Next Regular"/>
          <a:ea typeface="Avenir Next Regular"/>
          <a:cs typeface="Avenir Next Regular"/>
          <a:sym typeface="Avenir Next Regular"/>
        </a:defRPr>
      </a:lvl1pPr>
      <a:lvl2pPr marL="914400" marR="0" indent="-457200" algn="l" defTabSz="355600" rtl="0" latinLnBrk="0">
        <a:lnSpc>
          <a:spcPct val="100000"/>
        </a:lnSpc>
        <a:spcBef>
          <a:spcPts val="4700"/>
        </a:spcBef>
        <a:spcAft>
          <a:spcPts val="0"/>
        </a:spcAft>
        <a:buClrTx/>
        <a:buSzPct val="100000"/>
        <a:buFontTx/>
        <a:buChar char="•"/>
        <a:tabLst/>
        <a:defRPr sz="4000" b="0" i="0" u="none" strike="noStrike" cap="none" spc="0" baseline="0">
          <a:solidFill>
            <a:srgbClr val="535860"/>
          </a:solidFill>
          <a:uFillTx/>
          <a:latin typeface="Avenir Next Regular"/>
          <a:ea typeface="Avenir Next Regular"/>
          <a:cs typeface="Avenir Next Regular"/>
          <a:sym typeface="Avenir Next Regular"/>
        </a:defRPr>
      </a:lvl2pPr>
      <a:lvl3pPr marL="1371600" marR="0" indent="-457200" algn="l" defTabSz="355600" rtl="0" latinLnBrk="0">
        <a:lnSpc>
          <a:spcPct val="100000"/>
        </a:lnSpc>
        <a:spcBef>
          <a:spcPts val="4700"/>
        </a:spcBef>
        <a:spcAft>
          <a:spcPts val="0"/>
        </a:spcAft>
        <a:buClrTx/>
        <a:buSzPct val="100000"/>
        <a:buFontTx/>
        <a:buChar char="•"/>
        <a:tabLst/>
        <a:defRPr sz="4000" b="0" i="0" u="none" strike="noStrike" cap="none" spc="0" baseline="0">
          <a:solidFill>
            <a:srgbClr val="535860"/>
          </a:solidFill>
          <a:uFillTx/>
          <a:latin typeface="Avenir Next Regular"/>
          <a:ea typeface="Avenir Next Regular"/>
          <a:cs typeface="Avenir Next Regular"/>
          <a:sym typeface="Avenir Next Regular"/>
        </a:defRPr>
      </a:lvl3pPr>
      <a:lvl4pPr marL="1828800" marR="0" indent="-457200" algn="l" defTabSz="355600" rtl="0" latinLnBrk="0">
        <a:lnSpc>
          <a:spcPct val="100000"/>
        </a:lnSpc>
        <a:spcBef>
          <a:spcPts val="4700"/>
        </a:spcBef>
        <a:spcAft>
          <a:spcPts val="0"/>
        </a:spcAft>
        <a:buClrTx/>
        <a:buSzPct val="100000"/>
        <a:buFontTx/>
        <a:buChar char="•"/>
        <a:tabLst/>
        <a:defRPr sz="4000" b="0" i="0" u="none" strike="noStrike" cap="none" spc="0" baseline="0">
          <a:solidFill>
            <a:srgbClr val="535860"/>
          </a:solidFill>
          <a:uFillTx/>
          <a:latin typeface="Avenir Next Regular"/>
          <a:ea typeface="Avenir Next Regular"/>
          <a:cs typeface="Avenir Next Regular"/>
          <a:sym typeface="Avenir Next Regular"/>
        </a:defRPr>
      </a:lvl4pPr>
      <a:lvl5pPr marL="2286000" marR="0" indent="-457200" algn="l" defTabSz="355600" rtl="0" latinLnBrk="0">
        <a:lnSpc>
          <a:spcPct val="100000"/>
        </a:lnSpc>
        <a:spcBef>
          <a:spcPts val="4700"/>
        </a:spcBef>
        <a:spcAft>
          <a:spcPts val="0"/>
        </a:spcAft>
        <a:buClrTx/>
        <a:buSzPct val="100000"/>
        <a:buFontTx/>
        <a:buChar char="•"/>
        <a:tabLst/>
        <a:defRPr sz="4000" b="0" i="0" u="none" strike="noStrike" cap="none" spc="0" baseline="0">
          <a:solidFill>
            <a:srgbClr val="535860"/>
          </a:solidFill>
          <a:uFillTx/>
          <a:latin typeface="Avenir Next Regular"/>
          <a:ea typeface="Avenir Next Regular"/>
          <a:cs typeface="Avenir Next Regular"/>
          <a:sym typeface="Avenir Next Regular"/>
        </a:defRPr>
      </a:lvl5pPr>
      <a:lvl6pPr marL="2743200" marR="0" indent="-457200" algn="l" defTabSz="355600" rtl="0" latinLnBrk="0">
        <a:lnSpc>
          <a:spcPct val="100000"/>
        </a:lnSpc>
        <a:spcBef>
          <a:spcPts val="4700"/>
        </a:spcBef>
        <a:spcAft>
          <a:spcPts val="0"/>
        </a:spcAft>
        <a:buClrTx/>
        <a:buSzPct val="100000"/>
        <a:buFontTx/>
        <a:buChar char="•"/>
        <a:tabLst/>
        <a:defRPr sz="4000" b="0" i="0" u="none" strike="noStrike" cap="none" spc="0" baseline="0">
          <a:solidFill>
            <a:srgbClr val="535860"/>
          </a:solidFill>
          <a:uFillTx/>
          <a:latin typeface="Avenir Next Regular"/>
          <a:ea typeface="Avenir Next Regular"/>
          <a:cs typeface="Avenir Next Regular"/>
          <a:sym typeface="Avenir Next Regular"/>
        </a:defRPr>
      </a:lvl6pPr>
      <a:lvl7pPr marL="3200400" marR="0" indent="-457200" algn="l" defTabSz="355600" rtl="0" latinLnBrk="0">
        <a:lnSpc>
          <a:spcPct val="100000"/>
        </a:lnSpc>
        <a:spcBef>
          <a:spcPts val="4700"/>
        </a:spcBef>
        <a:spcAft>
          <a:spcPts val="0"/>
        </a:spcAft>
        <a:buClrTx/>
        <a:buSzPct val="100000"/>
        <a:buFontTx/>
        <a:buChar char="•"/>
        <a:tabLst/>
        <a:defRPr sz="4000" b="0" i="0" u="none" strike="noStrike" cap="none" spc="0" baseline="0">
          <a:solidFill>
            <a:srgbClr val="535860"/>
          </a:solidFill>
          <a:uFillTx/>
          <a:latin typeface="Avenir Next Regular"/>
          <a:ea typeface="Avenir Next Regular"/>
          <a:cs typeface="Avenir Next Regular"/>
          <a:sym typeface="Avenir Next Regular"/>
        </a:defRPr>
      </a:lvl7pPr>
      <a:lvl8pPr marL="3657600" marR="0" indent="-457200" algn="l" defTabSz="355600" rtl="0" latinLnBrk="0">
        <a:lnSpc>
          <a:spcPct val="100000"/>
        </a:lnSpc>
        <a:spcBef>
          <a:spcPts val="4700"/>
        </a:spcBef>
        <a:spcAft>
          <a:spcPts val="0"/>
        </a:spcAft>
        <a:buClrTx/>
        <a:buSzPct val="100000"/>
        <a:buFontTx/>
        <a:buChar char="•"/>
        <a:tabLst/>
        <a:defRPr sz="4000" b="0" i="0" u="none" strike="noStrike" cap="none" spc="0" baseline="0">
          <a:solidFill>
            <a:srgbClr val="535860"/>
          </a:solidFill>
          <a:uFillTx/>
          <a:latin typeface="Avenir Next Regular"/>
          <a:ea typeface="Avenir Next Regular"/>
          <a:cs typeface="Avenir Next Regular"/>
          <a:sym typeface="Avenir Next Regular"/>
        </a:defRPr>
      </a:lvl8pPr>
      <a:lvl9pPr marL="4114800" marR="0" indent="-457200" algn="l" defTabSz="355600" rtl="0" latinLnBrk="0">
        <a:lnSpc>
          <a:spcPct val="100000"/>
        </a:lnSpc>
        <a:spcBef>
          <a:spcPts val="4700"/>
        </a:spcBef>
        <a:spcAft>
          <a:spcPts val="0"/>
        </a:spcAft>
        <a:buClrTx/>
        <a:buSzPct val="100000"/>
        <a:buFontTx/>
        <a:buChar char="•"/>
        <a:tabLst/>
        <a:defRPr sz="4000" b="0" i="0" u="none" strike="noStrike" cap="none" spc="0" baseline="0">
          <a:solidFill>
            <a:srgbClr val="535860"/>
          </a:solidFill>
          <a:uFillTx/>
          <a:latin typeface="Avenir Next Regular"/>
          <a:ea typeface="Avenir Next Regular"/>
          <a:cs typeface="Avenir Next Regular"/>
          <a:sym typeface="Avenir Next Regular"/>
        </a:defRPr>
      </a:lvl9pPr>
    </p:bodyStyle>
    <p:otherStyle>
      <a:lvl1pPr marL="0" marR="0" indent="0" algn="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venir Next Regular"/>
        </a:defRPr>
      </a:lvl1pPr>
      <a:lvl2pPr marL="0" marR="0" indent="0" algn="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venir Next Regular"/>
        </a:defRPr>
      </a:lvl2pPr>
      <a:lvl3pPr marL="0" marR="0" indent="0" algn="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venir Next Regular"/>
        </a:defRPr>
      </a:lvl3pPr>
      <a:lvl4pPr marL="0" marR="0" indent="0" algn="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venir Next Regular"/>
        </a:defRPr>
      </a:lvl4pPr>
      <a:lvl5pPr marL="0" marR="0" indent="0" algn="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venir Next Regular"/>
        </a:defRPr>
      </a:lvl5pPr>
      <a:lvl6pPr marL="0" marR="0" indent="0" algn="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venir Next Regular"/>
        </a:defRPr>
      </a:lvl6pPr>
      <a:lvl7pPr marL="0" marR="0" indent="0" algn="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venir Next Regular"/>
        </a:defRPr>
      </a:lvl7pPr>
      <a:lvl8pPr marL="0" marR="0" indent="0" algn="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venir Next Regular"/>
        </a:defRPr>
      </a:lvl8pPr>
      <a:lvl9pPr marL="0" marR="0" indent="0" algn="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venir Next Regular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Jean-Yves Lagasse de Locht, formateur certifié du CNVC, 11 juin 2025"/>
          <p:cNvSpPr txBox="1"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Jean-Yves Lagasse de Locht, formateur certifié du CNVC</a:t>
            </a:r>
          </a:p>
        </p:txBody>
      </p:sp>
      <p:sp>
        <p:nvSpPr>
          <p:cNvPr id="172" name="Gérer les interactions avec les forces de l’ordre durant un piquet de grève"/>
          <p:cNvSpPr txBox="1"/>
          <p:nvPr/>
        </p:nvSpPr>
        <p:spPr>
          <a:xfrm>
            <a:off x="1206500" y="7353300"/>
            <a:ext cx="21971000" cy="2006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>
            <a:lvl1pPr defTabSz="288036">
              <a:spcBef>
                <a:spcPts val="0"/>
              </a:spcBef>
              <a:defRPr sz="6100" i="1">
                <a:solidFill>
                  <a:srgbClr val="000000"/>
                </a:solidFill>
                <a:latin typeface="Times Roman"/>
                <a:ea typeface="Times Roman"/>
                <a:cs typeface="Times Roman"/>
                <a:sym typeface="Times Roman"/>
              </a:defRPr>
            </a:lvl1pPr>
          </a:lstStyle>
          <a:p>
            <a:r>
              <a:t>Comment gérer au mieux les interactions avec les forces de l’ordre durant un piquet de grève ? </a:t>
            </a:r>
          </a:p>
        </p:txBody>
      </p:sp>
      <p:sp>
        <p:nvSpPr>
          <p:cNvPr id="173" name="Communication NonViolente en contexte de mobilisation syndicale"/>
          <p:cNvSpPr txBox="1">
            <a:spLocks noGrp="1"/>
          </p:cNvSpPr>
          <p:nvPr>
            <p:ph type="title"/>
          </p:nvPr>
        </p:nvSpPr>
        <p:spPr>
          <a:xfrm>
            <a:off x="1206499" y="1881598"/>
            <a:ext cx="21971006" cy="4648203"/>
          </a:xfrm>
          <a:prstGeom prst="rect">
            <a:avLst/>
          </a:prstGeom>
        </p:spPr>
        <p:txBody>
          <a:bodyPr/>
          <a:lstStyle/>
          <a:p>
            <a:pPr defTabSz="443483">
              <a:lnSpc>
                <a:spcPct val="100000"/>
              </a:lnSpc>
              <a:defRPr sz="12400" i="1" spc="0">
                <a:latin typeface="Times Roman"/>
                <a:ea typeface="Times Roman"/>
                <a:cs typeface="Times Roman"/>
                <a:sym typeface="Times Roman"/>
              </a:defRPr>
            </a:pPr>
            <a:r>
              <a:t>Communication NonViolente</a:t>
            </a:r>
            <a:r>
              <a:rPr i="0"/>
              <a:t> en contexte de mobilisation syndicale</a:t>
            </a:r>
          </a:p>
        </p:txBody>
      </p:sp>
      <p:sp>
        <p:nvSpPr>
          <p:cNvPr id="174" name="11 juin 2025"/>
          <p:cNvSpPr txBox="1"/>
          <p:nvPr/>
        </p:nvSpPr>
        <p:spPr>
          <a:xfrm>
            <a:off x="1275213" y="414590"/>
            <a:ext cx="2354810" cy="6435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825500">
              <a:spcBef>
                <a:spcPts val="0"/>
              </a:spcBef>
              <a:defRPr sz="3300">
                <a:solidFill>
                  <a:srgbClr val="535860"/>
                </a:solidFill>
                <a:latin typeface="Produkt Light"/>
                <a:ea typeface="Produkt Light"/>
                <a:cs typeface="Produkt Light"/>
                <a:sym typeface="Produkt Light"/>
              </a:defRPr>
            </a:lvl1pPr>
          </a:lstStyle>
          <a:p>
            <a:r>
              <a:t>11 juin 2025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Questions / réponses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Questions / réponses</a:t>
            </a:r>
          </a:p>
        </p:txBody>
      </p:sp>
      <p:sp>
        <p:nvSpPr>
          <p:cNvPr id="264" name="Et merci…"/>
          <p:cNvSpPr txBox="1">
            <a:spLocks noGrp="1"/>
          </p:cNvSpPr>
          <p:nvPr>
            <p:ph type="body" sz="quarter" idx="4294967295"/>
          </p:nvPr>
        </p:nvSpPr>
        <p:spPr>
          <a:xfrm>
            <a:off x="20663493" y="12363737"/>
            <a:ext cx="2561401" cy="660402"/>
          </a:xfrm>
          <a:prstGeom prst="rect">
            <a:avLst/>
          </a:prstGeom>
        </p:spPr>
        <p:txBody>
          <a:bodyPr lIns="45718" tIns="45718" rIns="45718" bIns="45718" anchor="b"/>
          <a:lstStyle>
            <a:lvl1pPr marL="0" indent="0" defTabSz="825500">
              <a:spcBef>
                <a:spcPts val="0"/>
              </a:spcBef>
              <a:buSzTx/>
              <a:buNone/>
              <a:defRPr sz="3300">
                <a:latin typeface="Produkt Light"/>
                <a:ea typeface="Produkt Light"/>
                <a:cs typeface="Produkt Light"/>
                <a:sym typeface="Produkt Light"/>
              </a:defRPr>
            </a:lvl1pPr>
          </a:lstStyle>
          <a:p>
            <a:r>
              <a:t>Et merci…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Fournir des outils concrets pour des échanges maîtrisés et respectueux face à la violence ou la tension"/>
          <p:cNvSpPr txBox="1"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 defTabSz="544830">
              <a:defRPr sz="3600"/>
            </a:lvl1pPr>
          </a:lstStyle>
          <a:p>
            <a:r>
              <a:t>Fournir des outils concrets pour des échanges maîtrisés et respectueux face à la violence ou la tension</a:t>
            </a:r>
          </a:p>
        </p:txBody>
      </p:sp>
      <p:sp>
        <p:nvSpPr>
          <p:cNvPr id="177" name="Objectifs de la formation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2316478">
              <a:defRPr sz="9500"/>
            </a:lvl1pPr>
          </a:lstStyle>
          <a:p>
            <a:r>
              <a:t>Objectifs de la formation</a:t>
            </a:r>
          </a:p>
        </p:txBody>
      </p:sp>
      <p:sp>
        <p:nvSpPr>
          <p:cNvPr id="178" name="14h40 – 15h40 : Techniques de désescalade (Crime Control)…"/>
          <p:cNvSpPr txBox="1">
            <a:spLocks noGrp="1"/>
          </p:cNvSpPr>
          <p:nvPr>
            <p:ph type="body" idx="21"/>
          </p:nvPr>
        </p:nvSpPr>
        <p:spPr>
          <a:xfrm>
            <a:off x="1206500" y="3588453"/>
            <a:ext cx="21971000" cy="8916063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pPr marL="0" indent="0" defTabSz="364158">
              <a:spcBef>
                <a:spcPts val="400"/>
              </a:spcBef>
              <a:buSzTx/>
              <a:buNone/>
              <a:defRPr sz="29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Produkt Regular"/>
                <a:ea typeface="Produkt Regular"/>
                <a:cs typeface="Produkt Regular"/>
                <a:sym typeface="Produkt Regular"/>
              </a:defRPr>
            </a:pPr>
            <a:r>
              <a:t>14h40 – 15h40 : Techniques de désescalade</a:t>
            </a:r>
          </a:p>
          <a:p>
            <a:pPr marL="0" indent="0" defTabSz="364158">
              <a:spcBef>
                <a:spcPts val="400"/>
              </a:spcBef>
              <a:buSzTx/>
              <a:buNone/>
              <a:defRPr sz="29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Produkt Regular"/>
                <a:ea typeface="Produkt Regular"/>
                <a:cs typeface="Produkt Regular"/>
                <a:sym typeface="Produkt Regular"/>
              </a:defRPr>
            </a:pPr>
            <a:endParaRPr/>
          </a:p>
          <a:p>
            <a:pPr marL="370331" indent="-185165" defTabSz="364158">
              <a:spcBef>
                <a:spcPts val="400"/>
              </a:spcBef>
              <a:buSzPct val="83333"/>
              <a:buFont typeface="Symbol"/>
              <a:buChar char="·"/>
              <a:tabLst>
                <a:tab pos="368300" algn="l"/>
              </a:tabLst>
              <a:defRPr sz="29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Produkt Regular"/>
                <a:ea typeface="Produkt Regular"/>
                <a:cs typeface="Produkt Regular"/>
                <a:sym typeface="Produkt Regular"/>
              </a:defRPr>
            </a:pPr>
            <a:r>
              <a:t>Comprendre les mécanismes de montée en tension (et les désamorcer) </a:t>
            </a:r>
            <a:endParaRPr>
              <a:solidFill>
                <a:srgbClr val="00B050"/>
              </a:solidFill>
            </a:endParaRPr>
          </a:p>
          <a:p>
            <a:pPr marL="370331" indent="-185165" defTabSz="364158">
              <a:spcBef>
                <a:spcPts val="400"/>
              </a:spcBef>
              <a:buSzPct val="83333"/>
              <a:buFont typeface="Symbol"/>
              <a:buChar char="·"/>
              <a:tabLst>
                <a:tab pos="368300" algn="l"/>
              </a:tabLst>
              <a:defRPr sz="29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Produkt Regular"/>
                <a:ea typeface="Produkt Regular"/>
                <a:cs typeface="Produkt Regular"/>
                <a:sym typeface="Produkt Regular"/>
              </a:defRPr>
            </a:pPr>
            <a:r>
              <a:t>Définition de la désescalade : stratégies verbales et non-verbales.</a:t>
            </a:r>
          </a:p>
          <a:p>
            <a:pPr marL="370331" indent="-185165" defTabSz="364158">
              <a:spcBef>
                <a:spcPts val="400"/>
              </a:spcBef>
              <a:buSzPct val="83333"/>
              <a:buFont typeface="Symbol"/>
              <a:buChar char="·"/>
              <a:tabLst>
                <a:tab pos="368300" algn="l"/>
              </a:tabLst>
              <a:defRPr sz="29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Produkt Regular"/>
                <a:ea typeface="Produkt Regular"/>
                <a:cs typeface="Produkt Regular"/>
                <a:sym typeface="Produkt Regular"/>
              </a:defRPr>
            </a:pPr>
            <a:r>
              <a:t>Outils concrets :</a:t>
            </a:r>
          </a:p>
          <a:p>
            <a:pPr marL="740662" lvl="1" indent="-185165" defTabSz="364158">
              <a:spcBef>
                <a:spcPts val="400"/>
              </a:spcBef>
              <a:buSzPct val="83333"/>
              <a:buFont typeface="Courier New"/>
              <a:buChar char="o"/>
              <a:tabLst>
                <a:tab pos="736600" algn="l"/>
              </a:tabLst>
              <a:defRPr sz="29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Produkt Regular"/>
                <a:ea typeface="Produkt Regular"/>
                <a:cs typeface="Produkt Regular"/>
                <a:sym typeface="Produkt Regular"/>
              </a:defRPr>
            </a:pPr>
            <a:r>
              <a:t> Communication NonViolente</a:t>
            </a:r>
          </a:p>
          <a:p>
            <a:pPr marL="740662" lvl="1" indent="-185165" defTabSz="364158">
              <a:spcBef>
                <a:spcPts val="400"/>
              </a:spcBef>
              <a:buSzPct val="83333"/>
              <a:buFont typeface="Courier New"/>
              <a:buChar char="o"/>
              <a:tabLst>
                <a:tab pos="736600" algn="l"/>
              </a:tabLst>
              <a:defRPr sz="29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Produkt Regular"/>
                <a:ea typeface="Produkt Regular"/>
                <a:cs typeface="Produkt Regular"/>
                <a:sym typeface="Produkt Regular"/>
              </a:defRPr>
            </a:pPr>
            <a:r>
              <a:t> Effet miroir / reformulation</a:t>
            </a:r>
          </a:p>
          <a:p>
            <a:pPr marL="740662" lvl="1" indent="-185165" defTabSz="364158">
              <a:spcBef>
                <a:spcPts val="400"/>
              </a:spcBef>
              <a:buSzPct val="83333"/>
              <a:buFont typeface="Courier New"/>
              <a:buChar char="o"/>
              <a:tabLst>
                <a:tab pos="736600" algn="l"/>
              </a:tabLst>
              <a:defRPr sz="29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Produkt Regular"/>
                <a:ea typeface="Produkt Regular"/>
                <a:cs typeface="Produkt Regular"/>
                <a:sym typeface="Produkt Regular"/>
              </a:defRPr>
            </a:pPr>
            <a:endParaRPr/>
          </a:p>
          <a:p>
            <a:pPr marL="0" indent="0" defTabSz="364158">
              <a:spcBef>
                <a:spcPts val="400"/>
              </a:spcBef>
              <a:buSzTx/>
              <a:buNone/>
              <a:defRPr sz="29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Produkt Regular"/>
                <a:ea typeface="Produkt Regular"/>
                <a:cs typeface="Produkt Regular"/>
                <a:sym typeface="Produkt Regular"/>
              </a:defRPr>
            </a:pPr>
            <a:r>
              <a:t>15h50 – 16h20 : illustration par une mise en scène théâtrale dans une grande salle </a:t>
            </a:r>
          </a:p>
          <a:p>
            <a:pPr marL="0" indent="0" defTabSz="364158">
              <a:spcBef>
                <a:spcPts val="400"/>
              </a:spcBef>
              <a:buSzTx/>
              <a:buNone/>
              <a:defRPr sz="29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Produkt Regular"/>
                <a:ea typeface="Produkt Regular"/>
                <a:cs typeface="Produkt Regular"/>
                <a:sym typeface="Produkt Regular"/>
              </a:defRPr>
            </a:pPr>
            <a:endParaRPr/>
          </a:p>
          <a:p>
            <a:pPr marL="370331" indent="-185165" defTabSz="364158">
              <a:spcBef>
                <a:spcPts val="400"/>
              </a:spcBef>
              <a:buSzPct val="83333"/>
              <a:buFont typeface="Symbol"/>
              <a:buChar char="·"/>
              <a:tabLst>
                <a:tab pos="368300" algn="l"/>
              </a:tabLst>
              <a:defRPr sz="29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Produkt Regular"/>
                <a:ea typeface="Produkt Regular"/>
                <a:cs typeface="Produkt Regular"/>
                <a:sym typeface="Produkt Regular"/>
              </a:defRPr>
            </a:pPr>
            <a:r>
              <a:t>Simulation collective : une intervention policière pendant un piquet.</a:t>
            </a:r>
          </a:p>
          <a:p>
            <a:pPr marL="370331" indent="-185165" defTabSz="364158">
              <a:spcBef>
                <a:spcPts val="400"/>
              </a:spcBef>
              <a:buSzPct val="83333"/>
              <a:buFont typeface="Symbol"/>
              <a:buChar char="·"/>
              <a:tabLst>
                <a:tab pos="368300" algn="l"/>
              </a:tabLst>
              <a:defRPr sz="29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Produkt Regular"/>
                <a:ea typeface="Produkt Regular"/>
                <a:cs typeface="Produkt Regular"/>
                <a:sym typeface="Produkt Regular"/>
              </a:defRPr>
            </a:pPr>
            <a:r>
              <a:t>Rôles distribués : grévistes, police, huissier, passant·es.</a:t>
            </a:r>
          </a:p>
          <a:p>
            <a:pPr marL="370331" indent="-185165" defTabSz="364158">
              <a:spcBef>
                <a:spcPts val="400"/>
              </a:spcBef>
              <a:buSzPct val="83333"/>
              <a:buFont typeface="Symbol"/>
              <a:buChar char="·"/>
              <a:tabLst>
                <a:tab pos="368300" algn="l"/>
              </a:tabLst>
              <a:defRPr sz="29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Produkt Regular"/>
                <a:ea typeface="Produkt Regular"/>
                <a:cs typeface="Produkt Regular"/>
                <a:sym typeface="Produkt Regular"/>
              </a:defRPr>
            </a:pPr>
            <a:r>
              <a:t>Debrief collectif :</a:t>
            </a:r>
          </a:p>
          <a:p>
            <a:pPr marL="740662" lvl="1" indent="-185165" defTabSz="364158">
              <a:spcBef>
                <a:spcPts val="400"/>
              </a:spcBef>
              <a:buSzPct val="83333"/>
              <a:buFont typeface="Courier New"/>
              <a:buChar char="o"/>
              <a:tabLst>
                <a:tab pos="736600" algn="l"/>
              </a:tabLst>
              <a:defRPr sz="29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Produkt Regular"/>
                <a:ea typeface="Produkt Regular"/>
                <a:cs typeface="Produkt Regular"/>
                <a:sym typeface="Produkt Regular"/>
              </a:defRPr>
            </a:pPr>
            <a:r>
              <a:t> Ce qui a été bien géré</a:t>
            </a:r>
          </a:p>
          <a:p>
            <a:pPr marL="740662" lvl="1" indent="-185165" defTabSz="364158">
              <a:spcBef>
                <a:spcPts val="400"/>
              </a:spcBef>
              <a:buSzPct val="83333"/>
              <a:buFont typeface="Courier New"/>
              <a:buChar char="o"/>
              <a:tabLst>
                <a:tab pos="736600" algn="l"/>
              </a:tabLst>
              <a:defRPr sz="29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Produkt Regular"/>
                <a:ea typeface="Produkt Regular"/>
                <a:cs typeface="Produkt Regular"/>
                <a:sym typeface="Produkt Regular"/>
              </a:defRPr>
            </a:pPr>
            <a:r>
              <a:t> Ce qui aurait pu dégénérer</a:t>
            </a:r>
          </a:p>
          <a:p>
            <a:pPr marL="740662" lvl="1" indent="-185165" defTabSz="364158">
              <a:spcBef>
                <a:spcPts val="400"/>
              </a:spcBef>
              <a:buSzPct val="83333"/>
              <a:buFont typeface="Courier New"/>
              <a:buChar char="o"/>
              <a:tabLst>
                <a:tab pos="736600" algn="l"/>
              </a:tabLst>
              <a:defRPr sz="29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Produkt Regular"/>
                <a:ea typeface="Produkt Regular"/>
                <a:cs typeface="Produkt Regular"/>
                <a:sym typeface="Produkt Regular"/>
              </a:defRPr>
            </a:pPr>
            <a:r>
              <a:t> Comment améliorer nos postures collectives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Comprendre les mécanismes de montée en tension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1780032">
              <a:defRPr sz="7300"/>
            </a:lvl1pPr>
          </a:lstStyle>
          <a:p>
            <a:r>
              <a:t>Comprendre les mécanismes de montée en tension</a:t>
            </a:r>
          </a:p>
        </p:txBody>
      </p:sp>
      <p:sp>
        <p:nvSpPr>
          <p:cNvPr id="181" name="Mots utilisés…"/>
          <p:cNvSpPr txBox="1">
            <a:spLocks noGrp="1"/>
          </p:cNvSpPr>
          <p:nvPr>
            <p:ph type="body" idx="1"/>
          </p:nvPr>
        </p:nvSpPr>
        <p:spPr>
          <a:xfrm>
            <a:off x="1206500" y="4248503"/>
            <a:ext cx="21971000" cy="8256014"/>
          </a:xfrm>
          <a:prstGeom prst="rect">
            <a:avLst/>
          </a:prstGeom>
        </p:spPr>
        <p:txBody>
          <a:bodyPr lIns="50800" tIns="50800" rIns="50800" bIns="50800"/>
          <a:lstStyle/>
          <a:p>
            <a:pPr marL="457200" indent="-457200" defTabSz="355600">
              <a:spcBef>
                <a:spcPts val="4700"/>
              </a:spcBef>
              <a:buSzPct val="100000"/>
              <a:buFont typeface="Avenir Next Regular"/>
              <a:buChar char="➡"/>
              <a:defRPr sz="4000"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t> Mots utilisés</a:t>
            </a:r>
          </a:p>
          <a:p>
            <a:pPr marL="457200" indent="-457200" defTabSz="355600">
              <a:spcBef>
                <a:spcPts val="4700"/>
              </a:spcBef>
              <a:buSzPct val="100000"/>
              <a:buFont typeface="Avenir Next Regular"/>
              <a:buChar char="➡"/>
              <a:defRPr sz="4000"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t> Etat émotionnel « négatif »</a:t>
            </a:r>
          </a:p>
          <a:p>
            <a:pPr marL="457200" indent="-457200" defTabSz="355600">
              <a:spcBef>
                <a:spcPts val="4700"/>
              </a:spcBef>
              <a:buSzPct val="100000"/>
              <a:buFont typeface="Avenir Next Regular"/>
              <a:buChar char="➡"/>
              <a:defRPr sz="4000"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t> Projections négatives</a:t>
            </a:r>
          </a:p>
          <a:p>
            <a:pPr marL="457200" indent="-457200" defTabSz="355600">
              <a:spcBef>
                <a:spcPts val="4700"/>
              </a:spcBef>
              <a:buSzPct val="100000"/>
              <a:buFont typeface="Avenir Next Regular"/>
              <a:buChar char="➡"/>
              <a:defRPr sz="4000"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t> Intention de bataille « qui a tort / qui a raison »</a:t>
            </a:r>
          </a:p>
          <a:p>
            <a:pPr marL="457200" indent="-457200" defTabSz="355600">
              <a:spcBef>
                <a:spcPts val="4700"/>
              </a:spcBef>
              <a:buSzPct val="100000"/>
              <a:buFont typeface="Avenir Next Regular"/>
              <a:buChar char="➡"/>
              <a:defRPr sz="4000"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t> Gestes</a:t>
            </a:r>
          </a:p>
          <a:p>
            <a:pPr marL="457200" indent="-457200" defTabSz="355600">
              <a:spcBef>
                <a:spcPts val="4700"/>
              </a:spcBef>
              <a:buSzPct val="100000"/>
              <a:buFont typeface="Avenir Next Regular"/>
              <a:buChar char="➡"/>
              <a:defRPr sz="4000"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t> Dé-synchronisation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« Démarche visant le retour à un état de lien stable, sûr et serein »"/>
          <p:cNvSpPr txBox="1"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« </a:t>
            </a:r>
            <a:r>
              <a:rPr i="1">
                <a:latin typeface="Produkt Regular"/>
                <a:ea typeface="Produkt Regular"/>
                <a:cs typeface="Produkt Regular"/>
                <a:sym typeface="Produkt Regular"/>
              </a:rPr>
              <a:t>Démarche visant le retour à un état de lien stable, sûr et serein</a:t>
            </a:r>
            <a:r>
              <a:t> »</a:t>
            </a:r>
          </a:p>
        </p:txBody>
      </p:sp>
      <p:sp>
        <p:nvSpPr>
          <p:cNvPr id="184" name="Définition de la désescalad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2316478">
              <a:defRPr sz="9500"/>
            </a:lvl1pPr>
          </a:lstStyle>
          <a:p>
            <a:r>
              <a:t>Définition de la désescalade</a:t>
            </a:r>
          </a:p>
        </p:txBody>
      </p:sp>
      <p:sp>
        <p:nvSpPr>
          <p:cNvPr id="185" name="Stratégies verbales :…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numCol="2" spcCol="1098550"/>
          <a:lstStyle/>
          <a:p>
            <a:pPr>
              <a:defRPr u="sng"/>
            </a:pPr>
            <a:r>
              <a:t>Stratégies verbales</a:t>
            </a:r>
            <a:r>
              <a:rPr u="none"/>
              <a:t> :</a:t>
            </a:r>
          </a:p>
          <a:p>
            <a:pPr lvl="1">
              <a:defRPr b="1"/>
            </a:pPr>
            <a:r>
              <a:t>Re-formulations</a:t>
            </a:r>
            <a:r>
              <a:rPr b="0"/>
              <a:t> et reflets empathiques (écoute</a:t>
            </a:r>
            <a:r>
              <a:rPr b="0">
                <a:solidFill>
                  <a:srgbClr val="FF0000"/>
                </a:solidFill>
              </a:rPr>
              <a:t> </a:t>
            </a:r>
            <a:r>
              <a:rPr b="0">
                <a:solidFill>
                  <a:srgbClr val="000000"/>
                </a:solidFill>
              </a:rPr>
              <a:t>active</a:t>
            </a:r>
            <a:r>
              <a:rPr b="0">
                <a:solidFill>
                  <a:srgbClr val="00B050"/>
                </a:solidFill>
              </a:rPr>
              <a:t>)</a:t>
            </a:r>
          </a:p>
          <a:p>
            <a:pPr lvl="1"/>
            <a:r>
              <a:t>Expression de ses </a:t>
            </a:r>
            <a:r>
              <a:rPr b="1"/>
              <a:t>besoins</a:t>
            </a:r>
          </a:p>
          <a:p>
            <a:pPr lvl="1">
              <a:defRPr b="1"/>
            </a:pPr>
            <a:r>
              <a:t>Demandes</a:t>
            </a:r>
            <a:r>
              <a:rPr b="0"/>
              <a:t> systématique</a:t>
            </a:r>
          </a:p>
          <a:p>
            <a:pPr lvl="1">
              <a:defRPr b="1"/>
            </a:pPr>
            <a:r>
              <a:t>Observations </a:t>
            </a:r>
            <a:r>
              <a:rPr b="0"/>
              <a:t>neutres</a:t>
            </a:r>
          </a:p>
          <a:p>
            <a:pPr lvl="1"/>
            <a:r>
              <a:t>Expression d’</a:t>
            </a:r>
            <a:r>
              <a:rPr b="1"/>
              <a:t>intentions</a:t>
            </a:r>
            <a:r>
              <a:t> de lien</a:t>
            </a:r>
          </a:p>
          <a:p>
            <a:pPr>
              <a:defRPr u="sng"/>
            </a:pPr>
            <a:r>
              <a:t>Stratégies non-verbales</a:t>
            </a:r>
            <a:r>
              <a:rPr u="none"/>
              <a:t> :</a:t>
            </a:r>
          </a:p>
          <a:p>
            <a:pPr lvl="1"/>
            <a:r>
              <a:t>Respirer !</a:t>
            </a:r>
          </a:p>
          <a:p>
            <a:pPr lvl="1"/>
            <a:r>
              <a:t>Synchronisation</a:t>
            </a:r>
          </a:p>
          <a:p>
            <a:pPr lvl="1"/>
            <a:r>
              <a:t>Intention protectrice et non punitive</a:t>
            </a:r>
          </a:p>
          <a:p>
            <a:pPr lvl="1"/>
            <a:r>
              <a:t>Lenteur</a:t>
            </a:r>
          </a:p>
          <a:p>
            <a:pPr lvl="1"/>
            <a:r>
              <a:t>Pleine présence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Communication NonViolente"/>
          <p:cNvSpPr txBox="1">
            <a:spLocks noGrp="1"/>
          </p:cNvSpPr>
          <p:nvPr>
            <p:ph type="body" sz="quarter" idx="1"/>
          </p:nvPr>
        </p:nvSpPr>
        <p:spPr>
          <a:xfrm>
            <a:off x="1206500" y="2150524"/>
            <a:ext cx="21971000" cy="1003301"/>
          </a:xfrm>
          <a:prstGeom prst="rect">
            <a:avLst/>
          </a:prstGeom>
        </p:spPr>
        <p:txBody>
          <a:bodyPr/>
          <a:lstStyle>
            <a:lvl1pPr>
              <a:defRPr i="1">
                <a:latin typeface="Produkt Regular"/>
                <a:ea typeface="Produkt Regular"/>
                <a:cs typeface="Produkt Regular"/>
                <a:sym typeface="Produkt Regular"/>
              </a:defRPr>
            </a:lvl1pPr>
          </a:lstStyle>
          <a:p>
            <a:r>
              <a:t>La Communication NonViolente (CNV)</a:t>
            </a:r>
          </a:p>
        </p:txBody>
      </p:sp>
      <p:sp>
        <p:nvSpPr>
          <p:cNvPr id="188" name="Outils concrets"/>
          <p:cNvSpPr txBox="1">
            <a:spLocks noGrp="1"/>
          </p:cNvSpPr>
          <p:nvPr>
            <p:ph type="title"/>
          </p:nvPr>
        </p:nvSpPr>
        <p:spPr>
          <a:xfrm>
            <a:off x="1517904" y="635000"/>
            <a:ext cx="21659596" cy="1078833"/>
          </a:xfrm>
          <a:prstGeom prst="rect">
            <a:avLst/>
          </a:prstGeom>
        </p:spPr>
        <p:txBody>
          <a:bodyPr/>
          <a:lstStyle>
            <a:lvl1pPr defTabSz="1598370">
              <a:defRPr sz="5865" spc="-69"/>
            </a:lvl1pPr>
          </a:lstStyle>
          <a:p>
            <a:r>
              <a:t>Outils concrets</a:t>
            </a:r>
          </a:p>
        </p:txBody>
      </p:sp>
      <p:sp>
        <p:nvSpPr>
          <p:cNvPr id="189" name="Communiquer dans le but de créer un lien et un contact qui réveille le besoin de satisfaire les besoins de tout le monde (Intention)…"/>
          <p:cNvSpPr txBox="1"/>
          <p:nvPr/>
        </p:nvSpPr>
        <p:spPr>
          <a:xfrm>
            <a:off x="1206500" y="4248503"/>
            <a:ext cx="15448144" cy="82560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pPr marL="295174" indent="-295174" defTabSz="264993">
              <a:spcBef>
                <a:spcPts val="3400"/>
              </a:spcBef>
              <a:buSzPct val="100000"/>
              <a:buChar char="➡"/>
              <a:defRPr sz="2944">
                <a:solidFill>
                  <a:srgbClr val="535860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t> La Communication NonViolente dépasse le simple outil : c’est un processus de communication au service d’une manière d’être, un « art de vivre »</a:t>
            </a:r>
          </a:p>
          <a:p>
            <a:pPr marL="295174" indent="-295174" defTabSz="264993">
              <a:spcBef>
                <a:spcPts val="3400"/>
              </a:spcBef>
              <a:buSzPct val="100000"/>
              <a:buChar char="➡"/>
              <a:defRPr sz="2944">
                <a:solidFill>
                  <a:srgbClr val="535860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t> Le fondateur de cette approche est Marshall B. Rosenberg, Docteur en psychologie clinique et élève de Carl Rogers (psychologie positive et humaniste)</a:t>
            </a:r>
          </a:p>
          <a:p>
            <a:pPr marL="295174" indent="-295174" defTabSz="264993">
              <a:spcBef>
                <a:spcPts val="3400"/>
              </a:spcBef>
              <a:buSzPct val="100000"/>
              <a:buChar char="➡"/>
              <a:defRPr sz="2944">
                <a:solidFill>
                  <a:srgbClr val="535860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t> « On ne peut pas ne pas communiquer » : même sans arriver à vivre la CNV avec l’autre, nous pouvons observer notre communication avec nous-même (en soi) et utiliser le processsus</a:t>
            </a:r>
          </a:p>
          <a:p>
            <a:pPr marL="295174" indent="-295174" defTabSz="264993">
              <a:spcBef>
                <a:spcPts val="3400"/>
              </a:spcBef>
              <a:buSzPct val="100000"/>
              <a:buChar char="➡"/>
              <a:defRPr sz="2944">
                <a:solidFill>
                  <a:srgbClr val="535860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t> Pour que ce processus favorise réellement la coopération et le dialogue, cela suppose :</a:t>
            </a:r>
          </a:p>
          <a:p>
            <a:pPr marL="645694" lvl="1" indent="-295174" defTabSz="264993">
              <a:spcBef>
                <a:spcPts val="3400"/>
              </a:spcBef>
              <a:buSzPct val="100000"/>
              <a:buChar char="✴"/>
              <a:defRPr sz="2944">
                <a:solidFill>
                  <a:srgbClr val="535860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t>Une attention au moment présent, incluant à la fois l’auto-empathie et l’empathie envers l’autre.</a:t>
            </a:r>
          </a:p>
          <a:p>
            <a:pPr marL="645694" lvl="1" indent="-295174" defTabSz="264993">
              <a:spcBef>
                <a:spcPts val="3400"/>
              </a:spcBef>
              <a:buSzPct val="100000"/>
              <a:buChar char="✴"/>
              <a:defRPr sz="2944">
                <a:solidFill>
                  <a:srgbClr val="535860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t>Une intention claire de vouloir nourrir le dialogue et la coopération.</a:t>
            </a:r>
          </a:p>
        </p:txBody>
      </p:sp>
      <p:pic>
        <p:nvPicPr>
          <p:cNvPr id="190" name="Marshall-Rosenberg-dfe29159.jpeg" descr="Marshall-Rosenberg-dfe29159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99944" y="5836510"/>
            <a:ext cx="5080001" cy="50800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Communication NonViolente"/>
          <p:cNvSpPr txBox="1">
            <a:spLocks noGrp="1"/>
          </p:cNvSpPr>
          <p:nvPr>
            <p:ph type="body" sz="quarter" idx="1"/>
          </p:nvPr>
        </p:nvSpPr>
        <p:spPr>
          <a:xfrm>
            <a:off x="971207" y="3051002"/>
            <a:ext cx="21971001" cy="1003301"/>
          </a:xfrm>
          <a:prstGeom prst="rect">
            <a:avLst/>
          </a:prstGeom>
        </p:spPr>
        <p:txBody>
          <a:bodyPr/>
          <a:lstStyle>
            <a:lvl1pPr>
              <a:defRPr i="1">
                <a:latin typeface="Produkt Regular"/>
                <a:ea typeface="Produkt Regular"/>
                <a:cs typeface="Produkt Regular"/>
                <a:sym typeface="Produkt Regular"/>
              </a:defRPr>
            </a:lvl1pPr>
          </a:lstStyle>
          <a:p>
            <a:r>
              <a:t>La CNV : étapes</a:t>
            </a:r>
          </a:p>
        </p:txBody>
      </p:sp>
      <p:sp>
        <p:nvSpPr>
          <p:cNvPr id="193" name="Outils concrets"/>
          <p:cNvSpPr txBox="1">
            <a:spLocks noGrp="1"/>
          </p:cNvSpPr>
          <p:nvPr>
            <p:ph type="title"/>
          </p:nvPr>
        </p:nvSpPr>
        <p:spPr>
          <a:xfrm>
            <a:off x="1517904" y="635000"/>
            <a:ext cx="21659596" cy="1078833"/>
          </a:xfrm>
          <a:prstGeom prst="rect">
            <a:avLst/>
          </a:prstGeom>
        </p:spPr>
        <p:txBody>
          <a:bodyPr/>
          <a:lstStyle/>
          <a:p>
            <a:pPr defTabSz="1598370">
              <a:defRPr sz="5865" spc="-69"/>
            </a:pPr>
            <a:r>
              <a:t>Outils concrets </a:t>
            </a:r>
          </a:p>
        </p:txBody>
      </p:sp>
      <p:sp>
        <p:nvSpPr>
          <p:cNvPr id="194" name="Communiquer dans le but de créer un lien et un contact qui réveille le besoin de satisfaire les besoins de tout le monde (Intention)…"/>
          <p:cNvSpPr txBox="1">
            <a:spLocks noGrp="1"/>
          </p:cNvSpPr>
          <p:nvPr>
            <p:ph type="body" idx="21"/>
          </p:nvPr>
        </p:nvSpPr>
        <p:spPr>
          <a:xfrm>
            <a:off x="1206500" y="4248503"/>
            <a:ext cx="15448144" cy="8256014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pPr marL="174055" indent="-174055" defTabSz="270753">
              <a:spcBef>
                <a:spcPts val="3500"/>
              </a:spcBef>
              <a:buAutoNum type="arabicPeriod"/>
              <a:defRPr sz="3008"/>
            </a:pPr>
            <a:r>
              <a:t> Communiquer dans le but de créer</a:t>
            </a:r>
            <a:r>
              <a:rPr>
                <a:solidFill>
                  <a:srgbClr val="535353"/>
                </a:solidFill>
              </a:rPr>
              <a:t>/maintenir</a:t>
            </a:r>
            <a:r>
              <a:rPr>
                <a:solidFill>
                  <a:srgbClr val="00B050"/>
                </a:solidFill>
              </a:rPr>
              <a:t>  </a:t>
            </a:r>
            <a:r>
              <a:t>un lien et un contact qui réveille le besoin de satisfaire les besoins de tout le monde (</a:t>
            </a:r>
            <a:r>
              <a:rPr b="1"/>
              <a:t>Intention</a:t>
            </a:r>
            <a:r>
              <a:t>)</a:t>
            </a:r>
          </a:p>
          <a:p>
            <a:pPr marL="174055" indent="-174055" defTabSz="270753">
              <a:spcBef>
                <a:spcPts val="3500"/>
              </a:spcBef>
              <a:buAutoNum type="arabicPeriod"/>
              <a:defRPr sz="3008"/>
            </a:pPr>
            <a:r>
              <a:t> Utiliser la capacité d’</a:t>
            </a:r>
            <a:r>
              <a:rPr b="1"/>
              <a:t>empathie</a:t>
            </a:r>
            <a:r>
              <a:t> : pleine attention à soi </a:t>
            </a:r>
            <a:r>
              <a:rPr>
                <a:solidFill>
                  <a:srgbClr val="535353"/>
                </a:solidFill>
              </a:rPr>
              <a:t>et</a:t>
            </a:r>
            <a:r>
              <a:rPr>
                <a:solidFill>
                  <a:srgbClr val="00B050"/>
                </a:solidFill>
              </a:rPr>
              <a:t> </a:t>
            </a:r>
            <a:r>
              <a:t> à l’autre, en se mettant à sa place, sans aucune attente ou direction (pure écoute sans autre objectif)</a:t>
            </a:r>
          </a:p>
          <a:p>
            <a:pPr marL="174055" indent="-174055" defTabSz="270753">
              <a:spcBef>
                <a:spcPts val="3500"/>
              </a:spcBef>
              <a:buAutoNum type="arabicPeriod"/>
              <a:defRPr sz="3008"/>
            </a:pPr>
            <a:r>
              <a:t> Se concentrer d’abord sur ce qui est observable et observé : les </a:t>
            </a:r>
            <a:r>
              <a:rPr b="1"/>
              <a:t>faits</a:t>
            </a:r>
            <a:r>
              <a:t> neutres et précis</a:t>
            </a:r>
          </a:p>
          <a:p>
            <a:pPr marL="174055" indent="-174055" defTabSz="270753">
              <a:spcBef>
                <a:spcPts val="3500"/>
              </a:spcBef>
              <a:buAutoNum type="arabicPeriod"/>
              <a:defRPr sz="3008"/>
            </a:pPr>
            <a:r>
              <a:t> S’appuyer sur les émotions et </a:t>
            </a:r>
            <a:r>
              <a:rPr b="1"/>
              <a:t>sentiments</a:t>
            </a:r>
          </a:p>
          <a:p>
            <a:pPr marL="174055" indent="-174055" defTabSz="270753">
              <a:spcBef>
                <a:spcPts val="3500"/>
              </a:spcBef>
              <a:buAutoNum type="arabicPeriod"/>
              <a:defRPr sz="3008"/>
            </a:pPr>
            <a:r>
              <a:t> Forcer l’expression des </a:t>
            </a:r>
            <a:r>
              <a:rPr b="1"/>
              <a:t>besoins </a:t>
            </a:r>
            <a:r>
              <a:t>vitaux du moment présent</a:t>
            </a:r>
          </a:p>
          <a:p>
            <a:pPr marL="174055" indent="-174055" defTabSz="270753">
              <a:spcBef>
                <a:spcPts val="3500"/>
              </a:spcBef>
              <a:buAutoNum type="arabicPeriod"/>
              <a:defRPr sz="3008"/>
            </a:pPr>
            <a:r>
              <a:t> </a:t>
            </a:r>
            <a:r>
              <a:rPr b="1"/>
              <a:t>Demander</a:t>
            </a:r>
            <a:r>
              <a:t>, sans exiger ni attendre, ce qui va satisfaire ces besoins (à soi et à l’autre)</a:t>
            </a:r>
          </a:p>
          <a:p>
            <a:pPr marL="174055" indent="-174055" defTabSz="270753">
              <a:spcBef>
                <a:spcPts val="3500"/>
              </a:spcBef>
              <a:buAutoNum type="arabicPeriod"/>
              <a:defRPr sz="3008"/>
            </a:pPr>
            <a:r>
              <a:t> </a:t>
            </a:r>
            <a:r>
              <a:rPr b="1"/>
              <a:t>Communiquer </a:t>
            </a:r>
            <a:r>
              <a:t>dans un langage bienveillant selon 3 axes (à choisir selon le contexte) :  Ecoute de soi (auto-empathie) / E</a:t>
            </a:r>
            <a:r>
              <a:rPr>
                <a:solidFill>
                  <a:srgbClr val="535353"/>
                </a:solidFill>
              </a:rPr>
              <a:t>xpression authentique / Ecoute de l’autre </a:t>
            </a:r>
          </a:p>
        </p:txBody>
      </p:sp>
      <p:grpSp>
        <p:nvGrpSpPr>
          <p:cNvPr id="209" name="Grouper"/>
          <p:cNvGrpSpPr/>
          <p:nvPr/>
        </p:nvGrpSpPr>
        <p:grpSpPr>
          <a:xfrm>
            <a:off x="16887478" y="809099"/>
            <a:ext cx="7080034" cy="12585988"/>
            <a:chOff x="0" y="0"/>
            <a:chExt cx="7080032" cy="12585987"/>
          </a:xfrm>
        </p:grpSpPr>
        <p:sp>
          <p:nvSpPr>
            <p:cNvPr id="195" name="Ligne de connexion"/>
            <p:cNvSpPr/>
            <p:nvPr/>
          </p:nvSpPr>
          <p:spPr>
            <a:xfrm>
              <a:off x="2173130" y="9310661"/>
              <a:ext cx="1366895" cy="27016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cubicBezTo>
                    <a:pt x="12984" y="17978"/>
                    <a:pt x="20184" y="10778"/>
                    <a:pt x="21600" y="0"/>
                  </a:cubicBezTo>
                </a:path>
              </a:pathLst>
            </a:custGeom>
            <a:noFill/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t">
              <a:noAutofit/>
            </a:bodyPr>
            <a:lstStyle/>
            <a:p>
              <a:pPr>
                <a:defRPr>
                  <a:solidFill>
                    <a:srgbClr val="535860"/>
                  </a:solidFill>
                  <a:latin typeface="Avenir Next Regular"/>
                  <a:ea typeface="Avenir Next Regular"/>
                  <a:cs typeface="Avenir Next Regular"/>
                  <a:sym typeface="Avenir Next Regular"/>
                </a:defRPr>
              </a:pPr>
              <a:endParaRPr/>
            </a:p>
          </p:txBody>
        </p:sp>
        <p:sp>
          <p:nvSpPr>
            <p:cNvPr id="196" name="Ligne de connexion"/>
            <p:cNvSpPr/>
            <p:nvPr/>
          </p:nvSpPr>
          <p:spPr>
            <a:xfrm>
              <a:off x="4184934" y="9310409"/>
              <a:ext cx="1364120" cy="26167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600"/>
                  </a:moveTo>
                  <a:cubicBezTo>
                    <a:pt x="7898" y="16053"/>
                    <a:pt x="698" y="8853"/>
                    <a:pt x="0" y="0"/>
                  </a:cubicBezTo>
                </a:path>
              </a:pathLst>
            </a:custGeom>
            <a:noFill/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t">
              <a:noAutofit/>
            </a:bodyPr>
            <a:lstStyle/>
            <a:p>
              <a:pPr>
                <a:defRPr>
                  <a:solidFill>
                    <a:srgbClr val="535860"/>
                  </a:solidFill>
                  <a:latin typeface="Avenir Next Regular"/>
                  <a:ea typeface="Avenir Next Regular"/>
                  <a:cs typeface="Avenir Next Regular"/>
                  <a:sym typeface="Avenir Next Regular"/>
                </a:defRPr>
              </a:pPr>
              <a:endParaRPr/>
            </a:p>
          </p:txBody>
        </p:sp>
        <p:sp>
          <p:nvSpPr>
            <p:cNvPr id="197" name="Ovale"/>
            <p:cNvSpPr/>
            <p:nvPr/>
          </p:nvSpPr>
          <p:spPr>
            <a:xfrm>
              <a:off x="2525454" y="904732"/>
              <a:ext cx="2672611" cy="2576623"/>
            </a:xfrm>
            <a:prstGeom prst="ellipse">
              <a:avLst/>
            </a:prstGeom>
            <a:solidFill>
              <a:srgbClr val="FFFFFF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50800" tIns="50800" rIns="50800" bIns="50800" numCol="1" anchor="t">
              <a:noAutofit/>
            </a:bodyPr>
            <a:lstStyle/>
            <a:p>
              <a:pPr defTabSz="449580">
                <a:spcBef>
                  <a:spcPts val="0"/>
                </a:spcBef>
                <a:defRPr sz="1200">
                  <a:solidFill>
                    <a:srgbClr val="000000"/>
                  </a:solidFill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  <p:sp>
          <p:nvSpPr>
            <p:cNvPr id="198" name="OBSERVATION"/>
            <p:cNvSpPr txBox="1"/>
            <p:nvPr/>
          </p:nvSpPr>
          <p:spPr>
            <a:xfrm>
              <a:off x="2610327" y="2067948"/>
              <a:ext cx="2502863" cy="25019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38100" tIns="38100" rIns="38100" bIns="38100" numCol="1" anchor="ctr">
              <a:spAutoFit/>
            </a:bodyPr>
            <a:lstStyle>
              <a:lvl1pPr algn="ctr" defTabSz="449580">
                <a:spcBef>
                  <a:spcPts val="0"/>
                </a:spcBef>
                <a:defRPr sz="1200">
                  <a:solidFill>
                    <a:srgbClr val="000000"/>
                  </a:solidFill>
                  <a:latin typeface="Optima"/>
                  <a:ea typeface="Optima"/>
                  <a:cs typeface="Optima"/>
                  <a:sym typeface="Optima"/>
                </a:defRPr>
              </a:lvl1pPr>
            </a:lstStyle>
            <a:p>
              <a:r>
                <a:t>OBSERVATION</a:t>
              </a:r>
            </a:p>
          </p:txBody>
        </p:sp>
        <p:sp>
          <p:nvSpPr>
            <p:cNvPr id="199" name="Figure"/>
            <p:cNvSpPr/>
            <p:nvPr/>
          </p:nvSpPr>
          <p:spPr>
            <a:xfrm>
              <a:off x="2354293" y="3399776"/>
              <a:ext cx="3014648" cy="25254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0657" h="15999" extrusionOk="0">
                  <a:moveTo>
                    <a:pt x="5328" y="3849"/>
                  </a:moveTo>
                  <a:cubicBezTo>
                    <a:pt x="7532" y="-5601"/>
                    <a:pt x="16128" y="3849"/>
                    <a:pt x="5328" y="15999"/>
                  </a:cubicBezTo>
                  <a:cubicBezTo>
                    <a:pt x="-5472" y="3849"/>
                    <a:pt x="3124" y="-5601"/>
                    <a:pt x="5328" y="3849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t">
              <a:noAutofit/>
            </a:bodyPr>
            <a:lstStyle/>
            <a:p>
              <a:pPr defTabSz="449580">
                <a:spcBef>
                  <a:spcPts val="0"/>
                </a:spcBef>
                <a:defRPr sz="1200">
                  <a:solidFill>
                    <a:srgbClr val="000000"/>
                  </a:solidFill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  <p:sp>
          <p:nvSpPr>
            <p:cNvPr id="200" name="Figure"/>
            <p:cNvSpPr/>
            <p:nvPr/>
          </p:nvSpPr>
          <p:spPr>
            <a:xfrm>
              <a:off x="2178371" y="6156195"/>
              <a:ext cx="3366776" cy="29393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lnTo>
                    <a:pt x="17242" y="9250"/>
                  </a:lnTo>
                  <a:lnTo>
                    <a:pt x="17242" y="12350"/>
                  </a:lnTo>
                  <a:close/>
                  <a:moveTo>
                    <a:pt x="18436" y="3163"/>
                  </a:moveTo>
                  <a:lnTo>
                    <a:pt x="14259" y="5149"/>
                  </a:lnTo>
                  <a:lnTo>
                    <a:pt x="16451" y="7341"/>
                  </a:lnTo>
                  <a:close/>
                  <a:moveTo>
                    <a:pt x="10800" y="0"/>
                  </a:moveTo>
                  <a:lnTo>
                    <a:pt x="9250" y="4358"/>
                  </a:lnTo>
                  <a:lnTo>
                    <a:pt x="12350" y="4358"/>
                  </a:lnTo>
                  <a:close/>
                  <a:moveTo>
                    <a:pt x="3163" y="3163"/>
                  </a:moveTo>
                  <a:lnTo>
                    <a:pt x="5149" y="7341"/>
                  </a:lnTo>
                  <a:lnTo>
                    <a:pt x="7341" y="5149"/>
                  </a:lnTo>
                  <a:close/>
                  <a:moveTo>
                    <a:pt x="0" y="10800"/>
                  </a:moveTo>
                  <a:lnTo>
                    <a:pt x="4358" y="12350"/>
                  </a:lnTo>
                  <a:lnTo>
                    <a:pt x="4358" y="9250"/>
                  </a:lnTo>
                  <a:close/>
                  <a:moveTo>
                    <a:pt x="3163" y="18436"/>
                  </a:moveTo>
                  <a:lnTo>
                    <a:pt x="7341" y="16451"/>
                  </a:lnTo>
                  <a:lnTo>
                    <a:pt x="5149" y="14259"/>
                  </a:lnTo>
                  <a:close/>
                  <a:moveTo>
                    <a:pt x="10800" y="21600"/>
                  </a:moveTo>
                  <a:lnTo>
                    <a:pt x="12350" y="17242"/>
                  </a:lnTo>
                  <a:lnTo>
                    <a:pt x="9250" y="17242"/>
                  </a:lnTo>
                  <a:close/>
                  <a:moveTo>
                    <a:pt x="18436" y="18436"/>
                  </a:moveTo>
                  <a:lnTo>
                    <a:pt x="16451" y="14259"/>
                  </a:lnTo>
                  <a:lnTo>
                    <a:pt x="14259" y="16451"/>
                  </a:lnTo>
                  <a:close/>
                  <a:moveTo>
                    <a:pt x="10800" y="5400"/>
                  </a:moveTo>
                  <a:cubicBezTo>
                    <a:pt x="7818" y="5400"/>
                    <a:pt x="5400" y="7818"/>
                    <a:pt x="5400" y="10800"/>
                  </a:cubicBezTo>
                  <a:cubicBezTo>
                    <a:pt x="5400" y="10800"/>
                    <a:pt x="5400" y="10800"/>
                    <a:pt x="5400" y="10800"/>
                  </a:cubicBez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50800" tIns="50800" rIns="50800" bIns="50800" numCol="1" anchor="t">
              <a:noAutofit/>
            </a:bodyPr>
            <a:lstStyle/>
            <a:p>
              <a:pPr defTabSz="449580">
                <a:spcBef>
                  <a:spcPts val="0"/>
                </a:spcBef>
                <a:defRPr sz="1200">
                  <a:solidFill>
                    <a:srgbClr val="000000"/>
                  </a:solidFill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  <p:sp>
          <p:nvSpPr>
            <p:cNvPr id="201" name="BESOIN"/>
            <p:cNvSpPr txBox="1"/>
            <p:nvPr/>
          </p:nvSpPr>
          <p:spPr>
            <a:xfrm>
              <a:off x="3260548" y="7500775"/>
              <a:ext cx="1202422" cy="25019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38100" tIns="38100" rIns="38100" bIns="38100" numCol="1" anchor="ctr">
              <a:spAutoFit/>
            </a:bodyPr>
            <a:lstStyle>
              <a:lvl1pPr algn="ctr" defTabSz="449580">
                <a:spcBef>
                  <a:spcPts val="0"/>
                </a:spcBef>
                <a:defRPr sz="1200">
                  <a:solidFill>
                    <a:srgbClr val="000000"/>
                  </a:solidFill>
                  <a:latin typeface="Optima"/>
                  <a:ea typeface="Optima"/>
                  <a:cs typeface="Optima"/>
                  <a:sym typeface="Optima"/>
                </a:defRPr>
              </a:lvl1pPr>
            </a:lstStyle>
            <a:p>
              <a:r>
                <a:t>BESOIN</a:t>
              </a:r>
            </a:p>
          </p:txBody>
        </p:sp>
        <p:sp>
          <p:nvSpPr>
            <p:cNvPr id="202" name="Ligne de connexion"/>
            <p:cNvSpPr/>
            <p:nvPr/>
          </p:nvSpPr>
          <p:spPr>
            <a:xfrm>
              <a:off x="647277" y="3460816"/>
              <a:ext cx="1963045" cy="13273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73" extrusionOk="0">
                  <a:moveTo>
                    <a:pt x="0" y="0"/>
                  </a:moveTo>
                  <a:cubicBezTo>
                    <a:pt x="1836" y="14409"/>
                    <a:pt x="9036" y="21600"/>
                    <a:pt x="21600" y="21573"/>
                  </a:cubicBezTo>
                </a:path>
              </a:pathLst>
            </a:custGeom>
            <a:noFill/>
            <a:ln w="635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t">
              <a:noAutofit/>
            </a:bodyPr>
            <a:lstStyle/>
            <a:p>
              <a:pPr>
                <a:defRPr>
                  <a:solidFill>
                    <a:srgbClr val="535860"/>
                  </a:solidFill>
                  <a:latin typeface="Avenir Next Regular"/>
                  <a:ea typeface="Avenir Next Regular"/>
                  <a:cs typeface="Avenir Next Regular"/>
                  <a:sym typeface="Avenir Next Regular"/>
                </a:defRPr>
              </a:pPr>
              <a:endParaRPr/>
            </a:p>
          </p:txBody>
        </p:sp>
        <p:sp>
          <p:nvSpPr>
            <p:cNvPr id="203" name="Ligne de connexion"/>
            <p:cNvSpPr/>
            <p:nvPr/>
          </p:nvSpPr>
          <p:spPr>
            <a:xfrm>
              <a:off x="5145846" y="3390501"/>
              <a:ext cx="1934186" cy="1467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cubicBezTo>
                    <a:pt x="12766" y="20821"/>
                    <a:pt x="19966" y="13621"/>
                    <a:pt x="21600" y="0"/>
                  </a:cubicBezTo>
                </a:path>
              </a:pathLst>
            </a:custGeom>
            <a:noFill/>
            <a:ln w="635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t">
              <a:noAutofit/>
            </a:bodyPr>
            <a:lstStyle/>
            <a:p>
              <a:pPr>
                <a:defRPr>
                  <a:solidFill>
                    <a:srgbClr val="535860"/>
                  </a:solidFill>
                  <a:latin typeface="Avenir Next Regular"/>
                  <a:ea typeface="Avenir Next Regular"/>
                  <a:cs typeface="Avenir Next Regular"/>
                  <a:sym typeface="Avenir Next Regular"/>
                </a:defRPr>
              </a:pPr>
              <a:endParaRPr/>
            </a:p>
          </p:txBody>
        </p:sp>
        <p:sp>
          <p:nvSpPr>
            <p:cNvPr id="204" name="Ligne de connexion"/>
            <p:cNvSpPr/>
            <p:nvPr/>
          </p:nvSpPr>
          <p:spPr>
            <a:xfrm>
              <a:off x="391792" y="3934"/>
              <a:ext cx="2058013" cy="125820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19" h="21600" extrusionOk="0">
                  <a:moveTo>
                    <a:pt x="16219" y="21600"/>
                  </a:moveTo>
                  <a:cubicBezTo>
                    <a:pt x="-4663" y="14102"/>
                    <a:pt x="-5381" y="6902"/>
                    <a:pt x="14065" y="0"/>
                  </a:cubicBezTo>
                </a:path>
              </a:pathLst>
            </a:custGeom>
            <a:noFill/>
            <a:ln w="952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50800" tIns="50800" rIns="50800" bIns="50800" numCol="1" anchor="t">
              <a:noAutofit/>
            </a:bodyPr>
            <a:lstStyle/>
            <a:p>
              <a:pPr>
                <a:defRPr>
                  <a:solidFill>
                    <a:srgbClr val="535860"/>
                  </a:solidFill>
                  <a:latin typeface="Avenir Next Regular"/>
                  <a:ea typeface="Avenir Next Regular"/>
                  <a:cs typeface="Avenir Next Regular"/>
                  <a:sym typeface="Avenir Next Regular"/>
                </a:defRPr>
              </a:pPr>
              <a:endParaRPr/>
            </a:p>
          </p:txBody>
        </p:sp>
        <p:sp>
          <p:nvSpPr>
            <p:cNvPr id="205" name="ATTENTION"/>
            <p:cNvSpPr txBox="1"/>
            <p:nvPr/>
          </p:nvSpPr>
          <p:spPr>
            <a:xfrm rot="16200000">
              <a:off x="-3594178" y="4194082"/>
              <a:ext cx="7438547" cy="25019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38100" tIns="38100" rIns="38100" bIns="38100" numCol="1" anchor="t">
              <a:spAutoFit/>
            </a:bodyPr>
            <a:lstStyle>
              <a:lvl1pPr algn="ctr" defTabSz="449580">
                <a:spcBef>
                  <a:spcPts val="0"/>
                </a:spcBef>
                <a:defRPr sz="1200">
                  <a:solidFill>
                    <a:srgbClr val="000000"/>
                  </a:solidFill>
                  <a:latin typeface="Optima"/>
                  <a:ea typeface="Optima"/>
                  <a:cs typeface="Optima"/>
                  <a:sym typeface="Optima"/>
                </a:defRPr>
              </a:lvl1pPr>
            </a:lstStyle>
            <a:p>
              <a:r>
                <a:t>ATTENTION</a:t>
              </a:r>
            </a:p>
          </p:txBody>
        </p:sp>
        <p:sp>
          <p:nvSpPr>
            <p:cNvPr id="206" name="SENTIMENT"/>
            <p:cNvSpPr txBox="1"/>
            <p:nvPr/>
          </p:nvSpPr>
          <p:spPr>
            <a:xfrm>
              <a:off x="2386420" y="4699658"/>
              <a:ext cx="2992916" cy="25019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38100" tIns="38100" rIns="38100" bIns="38100" numCol="1" anchor="ctr">
              <a:spAutoFit/>
            </a:bodyPr>
            <a:lstStyle>
              <a:lvl1pPr algn="ctr" defTabSz="449580">
                <a:spcBef>
                  <a:spcPts val="0"/>
                </a:spcBef>
                <a:defRPr sz="1200">
                  <a:solidFill>
                    <a:srgbClr val="000000"/>
                  </a:solidFill>
                  <a:latin typeface="Optima"/>
                  <a:ea typeface="Optima"/>
                  <a:cs typeface="Optima"/>
                  <a:sym typeface="Optima"/>
                </a:defRPr>
              </a:lvl1pPr>
            </a:lstStyle>
            <a:p>
              <a:r>
                <a:t>SENTIMENT</a:t>
              </a:r>
            </a:p>
          </p:txBody>
        </p:sp>
        <p:sp>
          <p:nvSpPr>
            <p:cNvPr id="207" name="DEMANDE"/>
            <p:cNvSpPr txBox="1"/>
            <p:nvPr/>
          </p:nvSpPr>
          <p:spPr>
            <a:xfrm>
              <a:off x="2922417" y="11208435"/>
              <a:ext cx="1878684" cy="26320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t">
              <a:spAutoFit/>
            </a:bodyPr>
            <a:lstStyle>
              <a:lvl1pPr algn="ctr" defTabSz="457200">
                <a:spcBef>
                  <a:spcPts val="0"/>
                </a:spcBef>
                <a:defRPr sz="1100">
                  <a:solidFill>
                    <a:srgbClr val="000000"/>
                  </a:solidFill>
                  <a:latin typeface="Optima"/>
                  <a:ea typeface="Optima"/>
                  <a:cs typeface="Optima"/>
                  <a:sym typeface="Optima"/>
                </a:defRPr>
              </a:lvl1pPr>
            </a:lstStyle>
            <a:p>
              <a:r>
                <a:t>DEMANDE</a:t>
              </a:r>
            </a:p>
          </p:txBody>
        </p:sp>
        <p:sp>
          <p:nvSpPr>
            <p:cNvPr id="208" name="INTENTION"/>
            <p:cNvSpPr txBox="1"/>
            <p:nvPr/>
          </p:nvSpPr>
          <p:spPr>
            <a:xfrm>
              <a:off x="2472080" y="-1"/>
              <a:ext cx="2816250" cy="27559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t">
              <a:spAutoFit/>
            </a:bodyPr>
            <a:lstStyle>
              <a:lvl1pPr algn="ctr" defTabSz="457200">
                <a:spcBef>
                  <a:spcPts val="0"/>
                </a:spcBef>
                <a:defRPr sz="1200" u="sng">
                  <a:solidFill>
                    <a:srgbClr val="000000"/>
                  </a:solidFill>
                  <a:latin typeface="Optima"/>
                  <a:ea typeface="Optima"/>
                  <a:cs typeface="Optima"/>
                  <a:sym typeface="Optima"/>
                </a:defRPr>
              </a:lvl1pPr>
            </a:lstStyle>
            <a:p>
              <a:r>
                <a:t>INTENTION</a:t>
              </a:r>
            </a:p>
          </p:txBody>
        </p:sp>
      </p:grp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Communication NonViolente"/>
          <p:cNvSpPr txBox="1"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i="1">
                <a:latin typeface="Produkt Regular"/>
                <a:ea typeface="Produkt Regular"/>
                <a:cs typeface="Produkt Regular"/>
                <a:sym typeface="Produkt Regular"/>
              </a:defRPr>
            </a:lvl1pPr>
          </a:lstStyle>
          <a:p>
            <a:r>
              <a:t>Communication NonViolente</a:t>
            </a:r>
          </a:p>
        </p:txBody>
      </p:sp>
      <p:sp>
        <p:nvSpPr>
          <p:cNvPr id="212" name="Outils concrets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2316478">
              <a:defRPr sz="9500"/>
            </a:lvl1pPr>
          </a:lstStyle>
          <a:p>
            <a:r>
              <a:t>Outils concrets </a:t>
            </a:r>
          </a:p>
        </p:txBody>
      </p:sp>
      <p:grpSp>
        <p:nvGrpSpPr>
          <p:cNvPr id="253" name="Grouper"/>
          <p:cNvGrpSpPr/>
          <p:nvPr/>
        </p:nvGrpSpPr>
        <p:grpSpPr>
          <a:xfrm>
            <a:off x="4236680" y="3283503"/>
            <a:ext cx="17143465" cy="9680985"/>
            <a:chOff x="0" y="0"/>
            <a:chExt cx="17143462" cy="9680984"/>
          </a:xfrm>
        </p:grpSpPr>
        <p:sp>
          <p:nvSpPr>
            <p:cNvPr id="213" name="Flèche 5"/>
            <p:cNvSpPr/>
            <p:nvPr/>
          </p:nvSpPr>
          <p:spPr>
            <a:xfrm>
              <a:off x="6766612" y="2770922"/>
              <a:ext cx="3509015" cy="35987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13" extrusionOk="0">
                  <a:moveTo>
                    <a:pt x="10529" y="0"/>
                  </a:moveTo>
                  <a:lnTo>
                    <a:pt x="10529" y="2252"/>
                  </a:lnTo>
                  <a:cubicBezTo>
                    <a:pt x="6127" y="2290"/>
                    <a:pt x="2426" y="5063"/>
                    <a:pt x="1275" y="8842"/>
                  </a:cubicBezTo>
                  <a:lnTo>
                    <a:pt x="4596" y="10276"/>
                  </a:lnTo>
                  <a:cubicBezTo>
                    <a:pt x="5122" y="7645"/>
                    <a:pt x="7572" y="5648"/>
                    <a:pt x="10529" y="5607"/>
                  </a:cubicBezTo>
                  <a:lnTo>
                    <a:pt x="10529" y="7662"/>
                  </a:lnTo>
                  <a:lnTo>
                    <a:pt x="16091" y="3831"/>
                  </a:lnTo>
                  <a:lnTo>
                    <a:pt x="10529" y="0"/>
                  </a:lnTo>
                  <a:close/>
                  <a:moveTo>
                    <a:pt x="17685" y="4997"/>
                  </a:moveTo>
                  <a:lnTo>
                    <a:pt x="14789" y="7046"/>
                  </a:lnTo>
                  <a:cubicBezTo>
                    <a:pt x="16783" y="8706"/>
                    <a:pt x="17443" y="11456"/>
                    <a:pt x="16235" y="13805"/>
                  </a:cubicBezTo>
                  <a:lnTo>
                    <a:pt x="14269" y="12888"/>
                  </a:lnTo>
                  <a:lnTo>
                    <a:pt x="15451" y="19251"/>
                  </a:lnTo>
                  <a:lnTo>
                    <a:pt x="21600" y="16307"/>
                  </a:lnTo>
                  <a:lnTo>
                    <a:pt x="19446" y="15303"/>
                  </a:lnTo>
                  <a:cubicBezTo>
                    <a:pt x="21285" y="11775"/>
                    <a:pt x="20457" y="7668"/>
                    <a:pt x="17685" y="4997"/>
                  </a:cubicBezTo>
                  <a:close/>
                  <a:moveTo>
                    <a:pt x="972" y="10677"/>
                  </a:moveTo>
                  <a:lnTo>
                    <a:pt x="0" y="17074"/>
                  </a:lnTo>
                  <a:lnTo>
                    <a:pt x="2120" y="16006"/>
                  </a:lnTo>
                  <a:cubicBezTo>
                    <a:pt x="4403" y="19887"/>
                    <a:pt x="9288" y="21600"/>
                    <a:pt x="13647" y="20265"/>
                  </a:cubicBezTo>
                  <a:lnTo>
                    <a:pt x="12998" y="16913"/>
                  </a:lnTo>
                  <a:cubicBezTo>
                    <a:pt x="10149" y="18031"/>
                    <a:pt x="6810" y="16983"/>
                    <a:pt x="5281" y="14416"/>
                  </a:cubicBezTo>
                  <a:lnTo>
                    <a:pt x="7215" y="13443"/>
                  </a:lnTo>
                  <a:lnTo>
                    <a:pt x="972" y="10677"/>
                  </a:lnTo>
                  <a:close/>
                </a:path>
              </a:pathLst>
            </a:custGeom>
            <a:noFill/>
            <a:ln w="12700" cap="flat">
              <a:solidFill>
                <a:srgbClr val="000000">
                  <a:alpha val="71000"/>
                </a:srgbClr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ctr" defTabSz="457200">
                <a:spcBef>
                  <a:spcPts val="0"/>
                </a:spcBef>
                <a:defRPr sz="1200">
                  <a:solidFill>
                    <a:srgbClr val="000000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214" name="AUTO-EMPATHIE…"/>
            <p:cNvSpPr txBox="1"/>
            <p:nvPr/>
          </p:nvSpPr>
          <p:spPr>
            <a:xfrm>
              <a:off x="5913569" y="7078707"/>
              <a:ext cx="5225015" cy="93408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t">
              <a:spAutoFit/>
            </a:bodyPr>
            <a:lstStyle/>
            <a:p>
              <a:pPr algn="ctr" defTabSz="457200">
                <a:spcBef>
                  <a:spcPts val="0"/>
                </a:spcBef>
                <a:defRPr sz="1800">
                  <a:solidFill>
                    <a:srgbClr val="000000"/>
                  </a:solidFill>
                  <a:latin typeface="Optima"/>
                  <a:ea typeface="Optima"/>
                  <a:cs typeface="Optima"/>
                  <a:sym typeface="Optima"/>
                </a:defRPr>
              </a:pPr>
              <a:r>
                <a:t>AUTO-EMPATHIE</a:t>
              </a:r>
            </a:p>
            <a:p>
              <a:pPr algn="ctr" defTabSz="457200">
                <a:spcBef>
                  <a:spcPts val="0"/>
                </a:spcBef>
                <a:defRPr sz="1800">
                  <a:solidFill>
                    <a:srgbClr val="000000"/>
                  </a:solidFill>
                  <a:latin typeface="Optima"/>
                  <a:ea typeface="Optima"/>
                  <a:cs typeface="Optima"/>
                  <a:sym typeface="Optima"/>
                </a:defRPr>
              </a:pPr>
              <a:r>
                <a:t>EXPRESSION HONNÊTE</a:t>
              </a:r>
            </a:p>
            <a:p>
              <a:pPr algn="ctr" defTabSz="457200">
                <a:spcBef>
                  <a:spcPts val="0"/>
                </a:spcBef>
                <a:defRPr sz="1800">
                  <a:solidFill>
                    <a:srgbClr val="000000"/>
                  </a:solidFill>
                  <a:latin typeface="Optima"/>
                  <a:ea typeface="Optima"/>
                  <a:cs typeface="Optima"/>
                  <a:sym typeface="Optima"/>
                </a:defRPr>
              </a:pPr>
              <a:r>
                <a:t>ECOUTE EMPATHIQUE</a:t>
              </a:r>
            </a:p>
          </p:txBody>
        </p:sp>
        <p:sp>
          <p:nvSpPr>
            <p:cNvPr id="215" name="Ligne"/>
            <p:cNvSpPr/>
            <p:nvPr/>
          </p:nvSpPr>
          <p:spPr>
            <a:xfrm>
              <a:off x="5537106" y="9680984"/>
              <a:ext cx="5843994" cy="1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miter lim="400000"/>
              <a:headEnd type="triangle" w="med" len="med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grpSp>
          <p:nvGrpSpPr>
            <p:cNvPr id="234" name="Grouper"/>
            <p:cNvGrpSpPr/>
            <p:nvPr/>
          </p:nvGrpSpPr>
          <p:grpSpPr>
            <a:xfrm>
              <a:off x="11386265" y="308"/>
              <a:ext cx="5757198" cy="9628269"/>
              <a:chOff x="0" y="0"/>
              <a:chExt cx="5757197" cy="9628268"/>
            </a:xfrm>
          </p:grpSpPr>
          <p:sp>
            <p:nvSpPr>
              <p:cNvPr id="216" name="INTENTION"/>
              <p:cNvSpPr txBox="1"/>
              <p:nvPr/>
            </p:nvSpPr>
            <p:spPr>
              <a:xfrm>
                <a:off x="1110936" y="9352677"/>
                <a:ext cx="2363733" cy="27559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t">
                <a:spAutoFit/>
              </a:bodyPr>
              <a:lstStyle>
                <a:lvl1pPr algn="ctr" defTabSz="457200">
                  <a:spcBef>
                    <a:spcPts val="0"/>
                  </a:spcBef>
                  <a:defRPr sz="1200">
                    <a:solidFill>
                      <a:srgbClr val="000000"/>
                    </a:solidFill>
                    <a:latin typeface="Optima"/>
                    <a:ea typeface="Optima"/>
                    <a:cs typeface="Optima"/>
                    <a:sym typeface="Optima"/>
                  </a:defRPr>
                </a:lvl1pPr>
              </a:lstStyle>
              <a:p>
                <a:r>
                  <a:t>INTENTION</a:t>
                </a:r>
              </a:p>
            </p:txBody>
          </p:sp>
          <p:grpSp>
            <p:nvGrpSpPr>
              <p:cNvPr id="219" name="Grouper"/>
              <p:cNvGrpSpPr/>
              <p:nvPr/>
            </p:nvGrpSpPr>
            <p:grpSpPr>
              <a:xfrm>
                <a:off x="1156327" y="7188722"/>
                <a:ext cx="2244800" cy="1988121"/>
                <a:chOff x="0" y="0"/>
                <a:chExt cx="2244798" cy="1988119"/>
              </a:xfrm>
            </p:grpSpPr>
            <p:sp>
              <p:nvSpPr>
                <p:cNvPr id="217" name="Ligne de connexion"/>
                <p:cNvSpPr/>
                <p:nvPr/>
              </p:nvSpPr>
              <p:spPr>
                <a:xfrm>
                  <a:off x="-1" y="0"/>
                  <a:ext cx="804328" cy="198812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21600"/>
                      </a:moveTo>
                      <a:cubicBezTo>
                        <a:pt x="12984" y="17978"/>
                        <a:pt x="20184" y="10778"/>
                        <a:pt x="21600" y="0"/>
                      </a:cubicBezTo>
                    </a:path>
                  </a:pathLst>
                </a:custGeom>
                <a:noFill/>
                <a:ln w="1270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50800" tIns="50800" rIns="50800" bIns="50800" numCol="1" anchor="t">
                  <a:noAutofit/>
                </a:bodyPr>
                <a:lstStyle/>
                <a:p>
                  <a:pPr>
                    <a:defRPr>
                      <a:solidFill>
                        <a:srgbClr val="535860"/>
                      </a:solidFill>
                      <a:latin typeface="Avenir Next Regular"/>
                      <a:ea typeface="Avenir Next Regular"/>
                      <a:cs typeface="Avenir Next Regular"/>
                      <a:sym typeface="Avenir Next Regular"/>
                    </a:defRPr>
                  </a:pPr>
                  <a:endParaRPr/>
                </a:p>
              </p:txBody>
            </p:sp>
            <p:sp>
              <p:nvSpPr>
                <p:cNvPr id="218" name="Ligne de connexion"/>
                <p:cNvSpPr/>
                <p:nvPr/>
              </p:nvSpPr>
              <p:spPr>
                <a:xfrm>
                  <a:off x="1442104" y="0"/>
                  <a:ext cx="802695" cy="1925616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21600" y="21600"/>
                      </a:moveTo>
                      <a:cubicBezTo>
                        <a:pt x="7898" y="16053"/>
                        <a:pt x="698" y="8853"/>
                        <a:pt x="0" y="0"/>
                      </a:cubicBezTo>
                    </a:path>
                  </a:pathLst>
                </a:custGeom>
                <a:noFill/>
                <a:ln w="1270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50800" tIns="50800" rIns="50800" bIns="50800" numCol="1" anchor="t">
                  <a:noAutofit/>
                </a:bodyPr>
                <a:lstStyle/>
                <a:p>
                  <a:pPr>
                    <a:defRPr>
                      <a:solidFill>
                        <a:srgbClr val="535860"/>
                      </a:solidFill>
                      <a:latin typeface="Avenir Next Regular"/>
                      <a:ea typeface="Avenir Next Regular"/>
                      <a:cs typeface="Avenir Next Regular"/>
                      <a:sym typeface="Avenir Next Regular"/>
                    </a:defRPr>
                  </a:pPr>
                  <a:endParaRPr/>
                </a:p>
              </p:txBody>
            </p:sp>
          </p:grpSp>
          <p:grpSp>
            <p:nvGrpSpPr>
              <p:cNvPr id="222" name="Grouper"/>
              <p:cNvGrpSpPr/>
              <p:nvPr/>
            </p:nvGrpSpPr>
            <p:grpSpPr>
              <a:xfrm>
                <a:off x="1156327" y="148753"/>
                <a:ext cx="2272949" cy="2338721"/>
                <a:chOff x="0" y="0"/>
                <a:chExt cx="2272948" cy="2338719"/>
              </a:xfrm>
            </p:grpSpPr>
            <p:sp>
              <p:nvSpPr>
                <p:cNvPr id="220" name="Ovale"/>
                <p:cNvSpPr/>
                <p:nvPr/>
              </p:nvSpPr>
              <p:spPr>
                <a:xfrm>
                  <a:off x="-1" y="0"/>
                  <a:ext cx="2272950" cy="2338720"/>
                </a:xfrm>
                <a:prstGeom prst="ellipse">
                  <a:avLst/>
                </a:prstGeom>
                <a:solidFill>
                  <a:srgbClr val="FFFFFF"/>
                </a:solidFill>
                <a:ln w="12700" cap="flat">
                  <a:solidFill>
                    <a:srgbClr val="000000"/>
                  </a:solidFill>
                  <a:prstDash val="solid"/>
                  <a:round/>
                </a:ln>
                <a:effectLst/>
              </p:spPr>
              <p:txBody>
                <a:bodyPr wrap="square" lIns="50800" tIns="50800" rIns="50800" bIns="50800" numCol="1" anchor="t">
                  <a:noAutofit/>
                </a:bodyPr>
                <a:lstStyle/>
                <a:p>
                  <a:pPr defTabSz="449580">
                    <a:spcBef>
                      <a:spcPts val="0"/>
                    </a:spcBef>
                    <a:defRPr sz="1200">
                      <a:solidFill>
                        <a:srgbClr val="000000"/>
                      </a:solidFill>
                      <a:latin typeface="Cambria"/>
                      <a:ea typeface="Cambria"/>
                      <a:cs typeface="Cambria"/>
                      <a:sym typeface="Cambria"/>
                    </a:defRPr>
                  </a:pPr>
                  <a:endParaRPr/>
                </a:p>
              </p:txBody>
            </p:sp>
            <p:sp>
              <p:nvSpPr>
                <p:cNvPr id="221" name="OBSERVATION"/>
                <p:cNvSpPr txBox="1"/>
                <p:nvPr/>
              </p:nvSpPr>
              <p:spPr>
                <a:xfrm>
                  <a:off x="156925" y="1044263"/>
                  <a:ext cx="1983657" cy="250192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  </a:ext>
                </a:extLst>
              </p:spPr>
              <p:txBody>
                <a:bodyPr wrap="square" lIns="38100" tIns="38100" rIns="38100" bIns="38100" numCol="1" anchor="ctr">
                  <a:spAutoFit/>
                </a:bodyPr>
                <a:lstStyle>
                  <a:lvl1pPr algn="ctr" defTabSz="449580">
                    <a:spcBef>
                      <a:spcPts val="0"/>
                    </a:spcBef>
                    <a:defRPr sz="1200">
                      <a:solidFill>
                        <a:srgbClr val="000000"/>
                      </a:solidFill>
                      <a:latin typeface="Optima"/>
                      <a:ea typeface="Optima"/>
                      <a:cs typeface="Optima"/>
                      <a:sym typeface="Optima"/>
                    </a:defRPr>
                  </a:lvl1pPr>
                </a:lstStyle>
                <a:p>
                  <a:r>
                    <a:t>OBSERVATION</a:t>
                  </a:r>
                </a:p>
              </p:txBody>
            </p:sp>
          </p:grpSp>
          <p:grpSp>
            <p:nvGrpSpPr>
              <p:cNvPr id="225" name="Grouper"/>
              <p:cNvGrpSpPr/>
              <p:nvPr/>
            </p:nvGrpSpPr>
            <p:grpSpPr>
              <a:xfrm>
                <a:off x="861147" y="4700587"/>
                <a:ext cx="2863311" cy="2633410"/>
                <a:chOff x="0" y="0"/>
                <a:chExt cx="2863310" cy="2633409"/>
              </a:xfrm>
            </p:grpSpPr>
            <p:sp>
              <p:nvSpPr>
                <p:cNvPr id="223" name="Figure"/>
                <p:cNvSpPr/>
                <p:nvPr/>
              </p:nvSpPr>
              <p:spPr>
                <a:xfrm>
                  <a:off x="0" y="0"/>
                  <a:ext cx="2863311" cy="263341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21600" y="10800"/>
                      </a:moveTo>
                      <a:lnTo>
                        <a:pt x="17242" y="9250"/>
                      </a:lnTo>
                      <a:lnTo>
                        <a:pt x="17242" y="12350"/>
                      </a:lnTo>
                      <a:close/>
                      <a:moveTo>
                        <a:pt x="18436" y="3163"/>
                      </a:moveTo>
                      <a:lnTo>
                        <a:pt x="14259" y="5149"/>
                      </a:lnTo>
                      <a:lnTo>
                        <a:pt x="16451" y="7341"/>
                      </a:lnTo>
                      <a:close/>
                      <a:moveTo>
                        <a:pt x="10800" y="0"/>
                      </a:moveTo>
                      <a:lnTo>
                        <a:pt x="9250" y="4358"/>
                      </a:lnTo>
                      <a:lnTo>
                        <a:pt x="12350" y="4358"/>
                      </a:lnTo>
                      <a:close/>
                      <a:moveTo>
                        <a:pt x="3163" y="3163"/>
                      </a:moveTo>
                      <a:lnTo>
                        <a:pt x="5149" y="7341"/>
                      </a:lnTo>
                      <a:lnTo>
                        <a:pt x="7341" y="5149"/>
                      </a:lnTo>
                      <a:close/>
                      <a:moveTo>
                        <a:pt x="0" y="10800"/>
                      </a:moveTo>
                      <a:lnTo>
                        <a:pt x="4358" y="12350"/>
                      </a:lnTo>
                      <a:lnTo>
                        <a:pt x="4358" y="9250"/>
                      </a:lnTo>
                      <a:close/>
                      <a:moveTo>
                        <a:pt x="3163" y="18436"/>
                      </a:moveTo>
                      <a:lnTo>
                        <a:pt x="7341" y="16451"/>
                      </a:lnTo>
                      <a:lnTo>
                        <a:pt x="5149" y="14259"/>
                      </a:lnTo>
                      <a:close/>
                      <a:moveTo>
                        <a:pt x="10800" y="21600"/>
                      </a:moveTo>
                      <a:lnTo>
                        <a:pt x="12350" y="17242"/>
                      </a:lnTo>
                      <a:lnTo>
                        <a:pt x="9250" y="17242"/>
                      </a:lnTo>
                      <a:close/>
                      <a:moveTo>
                        <a:pt x="18436" y="18436"/>
                      </a:moveTo>
                      <a:lnTo>
                        <a:pt x="16451" y="14259"/>
                      </a:lnTo>
                      <a:lnTo>
                        <a:pt x="14259" y="16451"/>
                      </a:lnTo>
                      <a:close/>
                      <a:moveTo>
                        <a:pt x="10800" y="5400"/>
                      </a:moveTo>
                      <a:cubicBezTo>
                        <a:pt x="7818" y="5400"/>
                        <a:pt x="5400" y="7818"/>
                        <a:pt x="5400" y="10800"/>
                      </a:cubicBezTo>
                      <a:cubicBezTo>
                        <a:pt x="5400" y="10800"/>
                        <a:pt x="5400" y="10800"/>
                        <a:pt x="5400" y="10800"/>
                      </a:cubicBezTo>
                      <a:cubicBezTo>
                        <a:pt x="5400" y="13782"/>
                        <a:pt x="7818" y="16200"/>
                        <a:pt x="10800" y="16200"/>
                      </a:cubicBezTo>
                      <a:cubicBezTo>
                        <a:pt x="13782" y="16200"/>
                        <a:pt x="16200" y="13782"/>
                        <a:pt x="16200" y="10800"/>
                      </a:cubicBezTo>
                      <a:cubicBezTo>
                        <a:pt x="16200" y="7818"/>
                        <a:pt x="13782" y="5400"/>
                        <a:pt x="10800" y="540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12700" cap="flat">
                  <a:solidFill>
                    <a:srgbClr val="000000"/>
                  </a:solidFill>
                  <a:prstDash val="solid"/>
                  <a:round/>
                </a:ln>
                <a:effectLst/>
              </p:spPr>
              <p:txBody>
                <a:bodyPr wrap="square" lIns="50800" tIns="50800" rIns="50800" bIns="50800" numCol="1" anchor="t">
                  <a:noAutofit/>
                </a:bodyPr>
                <a:lstStyle/>
                <a:p>
                  <a:pPr defTabSz="449580">
                    <a:spcBef>
                      <a:spcPts val="0"/>
                    </a:spcBef>
                    <a:defRPr sz="1200">
                      <a:solidFill>
                        <a:srgbClr val="000000"/>
                      </a:solidFill>
                      <a:latin typeface="Cambria"/>
                      <a:ea typeface="Cambria"/>
                      <a:cs typeface="Cambria"/>
                      <a:sym typeface="Cambria"/>
                    </a:defRPr>
                  </a:pPr>
                  <a:endParaRPr/>
                </a:p>
              </p:txBody>
            </p:sp>
            <p:sp>
              <p:nvSpPr>
                <p:cNvPr id="224" name="BESOIN"/>
                <p:cNvSpPr txBox="1"/>
                <p:nvPr/>
              </p:nvSpPr>
              <p:spPr>
                <a:xfrm>
                  <a:off x="920348" y="1191608"/>
                  <a:ext cx="1022612" cy="250192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  </a:ext>
                </a:extLst>
              </p:spPr>
              <p:txBody>
                <a:bodyPr wrap="square" lIns="38100" tIns="38100" rIns="38100" bIns="38100" numCol="1" anchor="ctr">
                  <a:spAutoFit/>
                </a:bodyPr>
                <a:lstStyle>
                  <a:lvl1pPr algn="ctr" defTabSz="449580">
                    <a:spcBef>
                      <a:spcPts val="0"/>
                    </a:spcBef>
                    <a:defRPr sz="1200">
                      <a:solidFill>
                        <a:srgbClr val="000000"/>
                      </a:solidFill>
                      <a:latin typeface="Optima"/>
                      <a:ea typeface="Optima"/>
                      <a:cs typeface="Optima"/>
                      <a:sym typeface="Optima"/>
                    </a:defRPr>
                  </a:lvl1pPr>
                </a:lstStyle>
                <a:p>
                  <a:r>
                    <a:t>BESOIN</a:t>
                  </a:r>
                </a:p>
              </p:txBody>
            </p:sp>
          </p:grpSp>
          <p:grpSp>
            <p:nvGrpSpPr>
              <p:cNvPr id="228" name="Grouper"/>
              <p:cNvGrpSpPr/>
              <p:nvPr/>
            </p:nvGrpSpPr>
            <p:grpSpPr>
              <a:xfrm>
                <a:off x="1010762" y="2474389"/>
                <a:ext cx="2563840" cy="2079199"/>
                <a:chOff x="-82" y="-40"/>
                <a:chExt cx="2563839" cy="2079198"/>
              </a:xfrm>
            </p:grpSpPr>
            <p:sp>
              <p:nvSpPr>
                <p:cNvPr id="226" name="Figure"/>
                <p:cNvSpPr/>
                <p:nvPr/>
              </p:nvSpPr>
              <p:spPr>
                <a:xfrm>
                  <a:off x="-83" y="-41"/>
                  <a:ext cx="2563840" cy="2079199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10657" h="15999" extrusionOk="0">
                      <a:moveTo>
                        <a:pt x="5328" y="3849"/>
                      </a:moveTo>
                      <a:cubicBezTo>
                        <a:pt x="7532" y="-5601"/>
                        <a:pt x="16128" y="3849"/>
                        <a:pt x="5328" y="15999"/>
                      </a:cubicBezTo>
                      <a:cubicBezTo>
                        <a:pt x="-5472" y="3849"/>
                        <a:pt x="3124" y="-5601"/>
                        <a:pt x="5328" y="3849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1270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50800" tIns="50800" rIns="50800" bIns="50800" numCol="1" anchor="t">
                  <a:noAutofit/>
                </a:bodyPr>
                <a:lstStyle/>
                <a:p>
                  <a:pPr defTabSz="449580">
                    <a:spcBef>
                      <a:spcPts val="0"/>
                    </a:spcBef>
                    <a:defRPr sz="1200">
                      <a:solidFill>
                        <a:srgbClr val="000000"/>
                      </a:solidFill>
                      <a:latin typeface="Cambria"/>
                      <a:ea typeface="Cambria"/>
                      <a:cs typeface="Cambria"/>
                      <a:sym typeface="Cambria"/>
                    </a:defRPr>
                  </a:pPr>
                  <a:endParaRPr/>
                </a:p>
              </p:txBody>
            </p:sp>
            <p:sp>
              <p:nvSpPr>
                <p:cNvPr id="227" name="SENTIMENT"/>
                <p:cNvSpPr txBox="1"/>
                <p:nvPr/>
              </p:nvSpPr>
              <p:spPr>
                <a:xfrm>
                  <a:off x="9278" y="901442"/>
                  <a:ext cx="2545359" cy="250192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  </a:ext>
                </a:extLst>
              </p:spPr>
              <p:txBody>
                <a:bodyPr wrap="square" lIns="38100" tIns="38100" rIns="38100" bIns="38100" numCol="1" anchor="ctr">
                  <a:spAutoFit/>
                </a:bodyPr>
                <a:lstStyle>
                  <a:lvl1pPr algn="ctr" defTabSz="449580">
                    <a:spcBef>
                      <a:spcPts val="0"/>
                    </a:spcBef>
                    <a:defRPr sz="1200">
                      <a:solidFill>
                        <a:srgbClr val="000000"/>
                      </a:solidFill>
                      <a:latin typeface="Optima"/>
                      <a:ea typeface="Optima"/>
                      <a:cs typeface="Optima"/>
                      <a:sym typeface="Optima"/>
                    </a:defRPr>
                  </a:lvl1pPr>
                </a:lstStyle>
                <a:p>
                  <a:r>
                    <a:t>SENTIMENT</a:t>
                  </a:r>
                </a:p>
              </p:txBody>
            </p:sp>
          </p:grpSp>
          <p:sp>
            <p:nvSpPr>
              <p:cNvPr id="229" name="Ligne de connexion"/>
              <p:cNvSpPr/>
              <p:nvPr/>
            </p:nvSpPr>
            <p:spPr>
              <a:xfrm>
                <a:off x="0" y="2591970"/>
                <a:ext cx="1155121" cy="97676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573" extrusionOk="0">
                    <a:moveTo>
                      <a:pt x="0" y="0"/>
                    </a:moveTo>
                    <a:cubicBezTo>
                      <a:pt x="1836" y="14409"/>
                      <a:pt x="9036" y="21600"/>
                      <a:pt x="21600" y="21573"/>
                    </a:cubicBezTo>
                  </a:path>
                </a:pathLst>
              </a:custGeom>
              <a:noFill/>
              <a:ln w="635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>
                  <a:defRPr>
                    <a:solidFill>
                      <a:srgbClr val="535860"/>
                    </a:solidFill>
                    <a:latin typeface="Avenir Next Regular"/>
                    <a:ea typeface="Avenir Next Regular"/>
                    <a:cs typeface="Avenir Next Regular"/>
                    <a:sym typeface="Avenir Next Regular"/>
                  </a:defRPr>
                </a:pPr>
                <a:endParaRPr/>
              </a:p>
            </p:txBody>
          </p:sp>
          <p:sp>
            <p:nvSpPr>
              <p:cNvPr id="230" name="Ligne de connexion"/>
              <p:cNvSpPr/>
              <p:nvPr/>
            </p:nvSpPr>
            <p:spPr>
              <a:xfrm>
                <a:off x="3429576" y="2463741"/>
                <a:ext cx="1138141" cy="108014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cubicBezTo>
                      <a:pt x="12766" y="20821"/>
                      <a:pt x="19966" y="13621"/>
                      <a:pt x="21600" y="0"/>
                    </a:cubicBezTo>
                  </a:path>
                </a:pathLst>
              </a:custGeom>
              <a:noFill/>
              <a:ln w="635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>
                  <a:defRPr>
                    <a:solidFill>
                      <a:srgbClr val="535860"/>
                    </a:solidFill>
                    <a:latin typeface="Avenir Next Regular"/>
                    <a:ea typeface="Avenir Next Regular"/>
                    <a:cs typeface="Avenir Next Regular"/>
                    <a:sym typeface="Avenir Next Regular"/>
                  </a:defRPr>
                </a:pPr>
                <a:endParaRPr/>
              </a:p>
            </p:txBody>
          </p:sp>
          <p:sp>
            <p:nvSpPr>
              <p:cNvPr id="231" name="DEMANDE"/>
              <p:cNvSpPr txBox="1"/>
              <p:nvPr/>
            </p:nvSpPr>
            <p:spPr>
              <a:xfrm>
                <a:off x="1493929" y="8403994"/>
                <a:ext cx="1597745" cy="26321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t">
                <a:spAutoFit/>
              </a:bodyPr>
              <a:lstStyle>
                <a:lvl1pPr algn="ctr" defTabSz="457200">
                  <a:spcBef>
                    <a:spcPts val="0"/>
                  </a:spcBef>
                  <a:defRPr sz="1100">
                    <a:solidFill>
                      <a:srgbClr val="000000"/>
                    </a:solidFill>
                    <a:latin typeface="Optima"/>
                    <a:ea typeface="Optima"/>
                    <a:cs typeface="Optima"/>
                    <a:sym typeface="Optima"/>
                  </a:defRPr>
                </a:lvl1pPr>
              </a:lstStyle>
              <a:p>
                <a:r>
                  <a:t>DEMANDE</a:t>
                </a:r>
              </a:p>
            </p:txBody>
          </p:sp>
          <p:sp>
            <p:nvSpPr>
              <p:cNvPr id="232" name="Ligne de connexion"/>
              <p:cNvSpPr/>
              <p:nvPr/>
            </p:nvSpPr>
            <p:spPr>
              <a:xfrm>
                <a:off x="4191950" y="0"/>
                <a:ext cx="1036504" cy="94015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6204" h="21600" extrusionOk="0">
                    <a:moveTo>
                      <a:pt x="1056" y="21600"/>
                    </a:moveTo>
                    <a:cubicBezTo>
                      <a:pt x="21600" y="13850"/>
                      <a:pt x="21248" y="6650"/>
                      <a:pt x="0" y="0"/>
                    </a:cubicBezTo>
                  </a:path>
                </a:pathLst>
              </a:custGeom>
              <a:noFill/>
              <a:ln w="9525" cap="flat">
                <a:solidFill>
                  <a:srgbClr val="000000"/>
                </a:solidFill>
                <a:custDash>
                  <a:ds d="200000" sp="200000"/>
                </a:custDash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>
                  <a:defRPr>
                    <a:solidFill>
                      <a:srgbClr val="535860"/>
                    </a:solidFill>
                    <a:latin typeface="Avenir Next Regular"/>
                    <a:ea typeface="Avenir Next Regular"/>
                    <a:cs typeface="Avenir Next Regular"/>
                    <a:sym typeface="Avenir Next Regular"/>
                  </a:defRPr>
                </a:pPr>
                <a:endParaRPr/>
              </a:p>
            </p:txBody>
          </p:sp>
          <p:sp>
            <p:nvSpPr>
              <p:cNvPr id="233" name="ATTENTION"/>
              <p:cNvSpPr txBox="1"/>
              <p:nvPr/>
            </p:nvSpPr>
            <p:spPr>
              <a:xfrm rot="5355857">
                <a:off x="1718709" y="4426009"/>
                <a:ext cx="7727582" cy="25019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38100" tIns="38100" rIns="38100" bIns="38100" numCol="1" anchor="t">
                <a:spAutoFit/>
              </a:bodyPr>
              <a:lstStyle>
                <a:lvl1pPr algn="ctr" defTabSz="449580">
                  <a:spcBef>
                    <a:spcPts val="0"/>
                  </a:spcBef>
                  <a:defRPr sz="1200">
                    <a:solidFill>
                      <a:srgbClr val="000000"/>
                    </a:solidFill>
                    <a:latin typeface="Optima"/>
                    <a:ea typeface="Optima"/>
                    <a:cs typeface="Optima"/>
                    <a:sym typeface="Optima"/>
                  </a:defRPr>
                </a:lvl1pPr>
              </a:lstStyle>
              <a:p>
                <a:r>
                  <a:t>ATTENTION</a:t>
                </a:r>
              </a:p>
            </p:txBody>
          </p:sp>
        </p:grpSp>
        <p:grpSp>
          <p:nvGrpSpPr>
            <p:cNvPr id="252" name="Grouper"/>
            <p:cNvGrpSpPr/>
            <p:nvPr/>
          </p:nvGrpSpPr>
          <p:grpSpPr>
            <a:xfrm>
              <a:off x="-1" y="0"/>
              <a:ext cx="5377202" cy="9628577"/>
              <a:chOff x="0" y="0"/>
              <a:chExt cx="5377200" cy="9628576"/>
            </a:xfrm>
          </p:grpSpPr>
          <p:grpSp>
            <p:nvGrpSpPr>
              <p:cNvPr id="237" name="Grouper"/>
              <p:cNvGrpSpPr/>
              <p:nvPr/>
            </p:nvGrpSpPr>
            <p:grpSpPr>
              <a:xfrm>
                <a:off x="1881321" y="7189030"/>
                <a:ext cx="2255487" cy="1988121"/>
                <a:chOff x="0" y="0"/>
                <a:chExt cx="2255485" cy="1988119"/>
              </a:xfrm>
            </p:grpSpPr>
            <p:sp>
              <p:nvSpPr>
                <p:cNvPr id="235" name="Ligne de connexion"/>
                <p:cNvSpPr/>
                <p:nvPr/>
              </p:nvSpPr>
              <p:spPr>
                <a:xfrm>
                  <a:off x="0" y="0"/>
                  <a:ext cx="804327" cy="198812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21600"/>
                      </a:moveTo>
                      <a:cubicBezTo>
                        <a:pt x="12984" y="17978"/>
                        <a:pt x="20184" y="10778"/>
                        <a:pt x="21600" y="0"/>
                      </a:cubicBezTo>
                    </a:path>
                  </a:pathLst>
                </a:custGeom>
                <a:noFill/>
                <a:ln w="1270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50800" tIns="50800" rIns="50800" bIns="50800" numCol="1" anchor="t">
                  <a:noAutofit/>
                </a:bodyPr>
                <a:lstStyle/>
                <a:p>
                  <a:pPr>
                    <a:defRPr>
                      <a:solidFill>
                        <a:srgbClr val="535860"/>
                      </a:solidFill>
                      <a:latin typeface="Avenir Next Regular"/>
                      <a:ea typeface="Avenir Next Regular"/>
                      <a:cs typeface="Avenir Next Regular"/>
                      <a:sym typeface="Avenir Next Regular"/>
                    </a:defRPr>
                  </a:pPr>
                  <a:endParaRPr/>
                </a:p>
              </p:txBody>
            </p:sp>
            <p:sp>
              <p:nvSpPr>
                <p:cNvPr id="236" name="Ligne de connexion"/>
                <p:cNvSpPr/>
                <p:nvPr/>
              </p:nvSpPr>
              <p:spPr>
                <a:xfrm>
                  <a:off x="1452790" y="6008"/>
                  <a:ext cx="802696" cy="1925617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21600" y="21600"/>
                      </a:moveTo>
                      <a:cubicBezTo>
                        <a:pt x="7898" y="16053"/>
                        <a:pt x="698" y="8853"/>
                        <a:pt x="0" y="0"/>
                      </a:cubicBezTo>
                    </a:path>
                  </a:pathLst>
                </a:custGeom>
                <a:noFill/>
                <a:ln w="1270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50800" tIns="50800" rIns="50800" bIns="50800" numCol="1" anchor="t">
                  <a:noAutofit/>
                </a:bodyPr>
                <a:lstStyle/>
                <a:p>
                  <a:pPr>
                    <a:defRPr>
                      <a:solidFill>
                        <a:srgbClr val="535860"/>
                      </a:solidFill>
                      <a:latin typeface="Avenir Next Regular"/>
                      <a:ea typeface="Avenir Next Regular"/>
                      <a:cs typeface="Avenir Next Regular"/>
                      <a:sym typeface="Avenir Next Regular"/>
                    </a:defRPr>
                  </a:pPr>
                  <a:endParaRPr/>
                </a:p>
              </p:txBody>
            </p:sp>
          </p:grpSp>
          <p:grpSp>
            <p:nvGrpSpPr>
              <p:cNvPr id="240" name="Grouper"/>
              <p:cNvGrpSpPr/>
              <p:nvPr/>
            </p:nvGrpSpPr>
            <p:grpSpPr>
              <a:xfrm>
                <a:off x="1863858" y="124679"/>
                <a:ext cx="2272949" cy="2338719"/>
                <a:chOff x="0" y="0"/>
                <a:chExt cx="2272948" cy="2338718"/>
              </a:xfrm>
            </p:grpSpPr>
            <p:sp>
              <p:nvSpPr>
                <p:cNvPr id="238" name="Ovale"/>
                <p:cNvSpPr/>
                <p:nvPr/>
              </p:nvSpPr>
              <p:spPr>
                <a:xfrm>
                  <a:off x="-1" y="-1"/>
                  <a:ext cx="2272950" cy="2338720"/>
                </a:xfrm>
                <a:prstGeom prst="ellipse">
                  <a:avLst/>
                </a:prstGeom>
                <a:solidFill>
                  <a:srgbClr val="FFFFFF"/>
                </a:solidFill>
                <a:ln w="12700" cap="flat">
                  <a:solidFill>
                    <a:srgbClr val="000000"/>
                  </a:solidFill>
                  <a:prstDash val="solid"/>
                  <a:round/>
                </a:ln>
                <a:effectLst/>
              </p:spPr>
              <p:txBody>
                <a:bodyPr wrap="square" lIns="50800" tIns="50800" rIns="50800" bIns="50800" numCol="1" anchor="t">
                  <a:noAutofit/>
                </a:bodyPr>
                <a:lstStyle/>
                <a:p>
                  <a:pPr defTabSz="449580">
                    <a:spcBef>
                      <a:spcPts val="0"/>
                    </a:spcBef>
                    <a:defRPr sz="1200">
                      <a:solidFill>
                        <a:srgbClr val="000000"/>
                      </a:solidFill>
                      <a:latin typeface="Cambria"/>
                      <a:ea typeface="Cambria"/>
                      <a:cs typeface="Cambria"/>
                      <a:sym typeface="Cambria"/>
                    </a:defRPr>
                  </a:pPr>
                  <a:endParaRPr/>
                </a:p>
              </p:txBody>
            </p:sp>
            <p:sp>
              <p:nvSpPr>
                <p:cNvPr id="239" name="OBSERVATION"/>
                <p:cNvSpPr txBox="1"/>
                <p:nvPr/>
              </p:nvSpPr>
              <p:spPr>
                <a:xfrm>
                  <a:off x="72181" y="1044263"/>
                  <a:ext cx="2128586" cy="250192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  </a:ext>
                </a:extLst>
              </p:spPr>
              <p:txBody>
                <a:bodyPr wrap="square" lIns="38100" tIns="38100" rIns="38100" bIns="38100" numCol="1" anchor="ctr">
                  <a:spAutoFit/>
                </a:bodyPr>
                <a:lstStyle>
                  <a:lvl1pPr algn="ctr" defTabSz="449580">
                    <a:spcBef>
                      <a:spcPts val="0"/>
                    </a:spcBef>
                    <a:defRPr sz="1200">
                      <a:solidFill>
                        <a:srgbClr val="000000"/>
                      </a:solidFill>
                      <a:latin typeface="Optima"/>
                      <a:ea typeface="Optima"/>
                      <a:cs typeface="Optima"/>
                      <a:sym typeface="Optima"/>
                    </a:defRPr>
                  </a:lvl1pPr>
                </a:lstStyle>
                <a:p>
                  <a:r>
                    <a:t>OBSERVATION</a:t>
                  </a:r>
                </a:p>
              </p:txBody>
            </p:sp>
          </p:grpSp>
          <p:sp>
            <p:nvSpPr>
              <p:cNvPr id="241" name="Figure"/>
              <p:cNvSpPr/>
              <p:nvPr/>
            </p:nvSpPr>
            <p:spPr>
              <a:xfrm>
                <a:off x="1718292" y="2473813"/>
                <a:ext cx="2563839" cy="20791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0657" h="15999" extrusionOk="0">
                    <a:moveTo>
                      <a:pt x="5328" y="3849"/>
                    </a:moveTo>
                    <a:cubicBezTo>
                      <a:pt x="7532" y="-5601"/>
                      <a:pt x="16128" y="3849"/>
                      <a:pt x="5328" y="15999"/>
                    </a:cubicBezTo>
                    <a:cubicBezTo>
                      <a:pt x="-5472" y="3849"/>
                      <a:pt x="3124" y="-5601"/>
                      <a:pt x="5328" y="3849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defTabSz="449580">
                  <a:spcBef>
                    <a:spcPts val="0"/>
                  </a:spcBef>
                  <a:defRPr sz="1200">
                    <a:solidFill>
                      <a:srgbClr val="000000"/>
                    </a:solidFill>
                    <a:latin typeface="Cambria"/>
                    <a:ea typeface="Cambria"/>
                    <a:cs typeface="Cambria"/>
                    <a:sym typeface="Cambria"/>
                  </a:defRPr>
                </a:pPr>
                <a:endParaRPr/>
              </a:p>
            </p:txBody>
          </p:sp>
          <p:sp>
            <p:nvSpPr>
              <p:cNvPr id="242" name="SENTIMENT"/>
              <p:cNvSpPr txBox="1"/>
              <p:nvPr/>
            </p:nvSpPr>
            <p:spPr>
              <a:xfrm>
                <a:off x="1838339" y="3389221"/>
                <a:ext cx="2545357" cy="25019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38100" tIns="38100" rIns="38100" bIns="38100" numCol="1" anchor="ctr">
                <a:spAutoFit/>
              </a:bodyPr>
              <a:lstStyle>
                <a:lvl1pPr algn="ctr" defTabSz="449580">
                  <a:spcBef>
                    <a:spcPts val="0"/>
                  </a:spcBef>
                  <a:defRPr sz="1200">
                    <a:solidFill>
                      <a:srgbClr val="000000"/>
                    </a:solidFill>
                    <a:latin typeface="Optima"/>
                    <a:ea typeface="Optima"/>
                    <a:cs typeface="Optima"/>
                    <a:sym typeface="Optima"/>
                  </a:defRPr>
                </a:lvl1pPr>
              </a:lstStyle>
              <a:p>
                <a:r>
                  <a:t>SENTIMENT</a:t>
                </a:r>
              </a:p>
            </p:txBody>
          </p:sp>
          <p:grpSp>
            <p:nvGrpSpPr>
              <p:cNvPr id="245" name="Grouper"/>
              <p:cNvGrpSpPr/>
              <p:nvPr/>
            </p:nvGrpSpPr>
            <p:grpSpPr>
              <a:xfrm>
                <a:off x="1568677" y="4700895"/>
                <a:ext cx="2863312" cy="2633411"/>
                <a:chOff x="0" y="0"/>
                <a:chExt cx="2863311" cy="2633409"/>
              </a:xfrm>
            </p:grpSpPr>
            <p:sp>
              <p:nvSpPr>
                <p:cNvPr id="243" name="Figure"/>
                <p:cNvSpPr/>
                <p:nvPr/>
              </p:nvSpPr>
              <p:spPr>
                <a:xfrm>
                  <a:off x="-1" y="0"/>
                  <a:ext cx="2863313" cy="263341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21600" y="10800"/>
                      </a:moveTo>
                      <a:lnTo>
                        <a:pt x="17242" y="9250"/>
                      </a:lnTo>
                      <a:lnTo>
                        <a:pt x="17242" y="12350"/>
                      </a:lnTo>
                      <a:close/>
                      <a:moveTo>
                        <a:pt x="18436" y="3163"/>
                      </a:moveTo>
                      <a:lnTo>
                        <a:pt x="14259" y="5149"/>
                      </a:lnTo>
                      <a:lnTo>
                        <a:pt x="16451" y="7341"/>
                      </a:lnTo>
                      <a:close/>
                      <a:moveTo>
                        <a:pt x="10800" y="0"/>
                      </a:moveTo>
                      <a:lnTo>
                        <a:pt x="9250" y="4358"/>
                      </a:lnTo>
                      <a:lnTo>
                        <a:pt x="12350" y="4358"/>
                      </a:lnTo>
                      <a:close/>
                      <a:moveTo>
                        <a:pt x="3163" y="3163"/>
                      </a:moveTo>
                      <a:lnTo>
                        <a:pt x="5149" y="7341"/>
                      </a:lnTo>
                      <a:lnTo>
                        <a:pt x="7341" y="5149"/>
                      </a:lnTo>
                      <a:close/>
                      <a:moveTo>
                        <a:pt x="0" y="10800"/>
                      </a:moveTo>
                      <a:lnTo>
                        <a:pt x="4358" y="12350"/>
                      </a:lnTo>
                      <a:lnTo>
                        <a:pt x="4358" y="9250"/>
                      </a:lnTo>
                      <a:close/>
                      <a:moveTo>
                        <a:pt x="3163" y="18436"/>
                      </a:moveTo>
                      <a:lnTo>
                        <a:pt x="7341" y="16451"/>
                      </a:lnTo>
                      <a:lnTo>
                        <a:pt x="5149" y="14259"/>
                      </a:lnTo>
                      <a:close/>
                      <a:moveTo>
                        <a:pt x="10800" y="21600"/>
                      </a:moveTo>
                      <a:lnTo>
                        <a:pt x="12350" y="17242"/>
                      </a:lnTo>
                      <a:lnTo>
                        <a:pt x="9250" y="17242"/>
                      </a:lnTo>
                      <a:close/>
                      <a:moveTo>
                        <a:pt x="18436" y="18436"/>
                      </a:moveTo>
                      <a:lnTo>
                        <a:pt x="16451" y="14259"/>
                      </a:lnTo>
                      <a:lnTo>
                        <a:pt x="14259" y="16451"/>
                      </a:lnTo>
                      <a:close/>
                      <a:moveTo>
                        <a:pt x="10800" y="5400"/>
                      </a:moveTo>
                      <a:cubicBezTo>
                        <a:pt x="7818" y="5400"/>
                        <a:pt x="5400" y="7818"/>
                        <a:pt x="5400" y="10800"/>
                      </a:cubicBezTo>
                      <a:cubicBezTo>
                        <a:pt x="5400" y="10800"/>
                        <a:pt x="5400" y="10800"/>
                        <a:pt x="5400" y="10800"/>
                      </a:cubicBezTo>
                      <a:cubicBezTo>
                        <a:pt x="5400" y="13782"/>
                        <a:pt x="7818" y="16200"/>
                        <a:pt x="10800" y="16200"/>
                      </a:cubicBezTo>
                      <a:cubicBezTo>
                        <a:pt x="13782" y="16200"/>
                        <a:pt x="16200" y="13782"/>
                        <a:pt x="16200" y="10800"/>
                      </a:cubicBezTo>
                      <a:cubicBezTo>
                        <a:pt x="16200" y="7818"/>
                        <a:pt x="13782" y="5400"/>
                        <a:pt x="10800" y="540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12700" cap="flat">
                  <a:solidFill>
                    <a:srgbClr val="000000"/>
                  </a:solidFill>
                  <a:prstDash val="solid"/>
                  <a:round/>
                </a:ln>
                <a:effectLst/>
              </p:spPr>
              <p:txBody>
                <a:bodyPr wrap="square" lIns="50800" tIns="50800" rIns="50800" bIns="50800" numCol="1" anchor="t">
                  <a:noAutofit/>
                </a:bodyPr>
                <a:lstStyle/>
                <a:p>
                  <a:pPr defTabSz="449580">
                    <a:spcBef>
                      <a:spcPts val="0"/>
                    </a:spcBef>
                    <a:defRPr sz="1200">
                      <a:solidFill>
                        <a:srgbClr val="000000"/>
                      </a:solidFill>
                      <a:latin typeface="Cambria"/>
                      <a:ea typeface="Cambria"/>
                      <a:cs typeface="Cambria"/>
                      <a:sym typeface="Cambria"/>
                    </a:defRPr>
                  </a:pPr>
                  <a:endParaRPr/>
                </a:p>
              </p:txBody>
            </p:sp>
            <p:sp>
              <p:nvSpPr>
                <p:cNvPr id="244" name="BESOIN"/>
                <p:cNvSpPr txBox="1"/>
                <p:nvPr/>
              </p:nvSpPr>
              <p:spPr>
                <a:xfrm>
                  <a:off x="920348" y="1191609"/>
                  <a:ext cx="1022613" cy="250191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  </a:ext>
                </a:extLst>
              </p:spPr>
              <p:txBody>
                <a:bodyPr wrap="square" lIns="38100" tIns="38100" rIns="38100" bIns="38100" numCol="1" anchor="ctr">
                  <a:spAutoFit/>
                </a:bodyPr>
                <a:lstStyle>
                  <a:lvl1pPr algn="ctr" defTabSz="449580">
                    <a:spcBef>
                      <a:spcPts val="0"/>
                    </a:spcBef>
                    <a:defRPr sz="1200">
                      <a:solidFill>
                        <a:srgbClr val="000000"/>
                      </a:solidFill>
                      <a:latin typeface="Optima"/>
                      <a:ea typeface="Optima"/>
                      <a:cs typeface="Optima"/>
                      <a:sym typeface="Optima"/>
                    </a:defRPr>
                  </a:lvl1pPr>
                </a:lstStyle>
                <a:p>
                  <a:r>
                    <a:t>BESOIN</a:t>
                  </a:r>
                </a:p>
              </p:txBody>
            </p:sp>
          </p:grpSp>
          <p:sp>
            <p:nvSpPr>
              <p:cNvPr id="246" name="INTENTION"/>
              <p:cNvSpPr txBox="1"/>
              <p:nvPr/>
            </p:nvSpPr>
            <p:spPr>
              <a:xfrm>
                <a:off x="1827197" y="9352985"/>
                <a:ext cx="2363733" cy="27559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t">
                <a:spAutoFit/>
              </a:bodyPr>
              <a:lstStyle>
                <a:lvl1pPr algn="ctr" defTabSz="457200">
                  <a:spcBef>
                    <a:spcPts val="0"/>
                  </a:spcBef>
                  <a:defRPr sz="1200">
                    <a:solidFill>
                      <a:srgbClr val="000000"/>
                    </a:solidFill>
                    <a:latin typeface="Optima"/>
                    <a:ea typeface="Optima"/>
                    <a:cs typeface="Optima"/>
                    <a:sym typeface="Optima"/>
                  </a:defRPr>
                </a:lvl1pPr>
              </a:lstStyle>
              <a:p>
                <a:r>
                  <a:t>INTENTION</a:t>
                </a:r>
              </a:p>
            </p:txBody>
          </p:sp>
          <p:sp>
            <p:nvSpPr>
              <p:cNvPr id="247" name="Ligne de connexion"/>
              <p:cNvSpPr/>
              <p:nvPr/>
            </p:nvSpPr>
            <p:spPr>
              <a:xfrm>
                <a:off x="683208" y="2488556"/>
                <a:ext cx="1155123" cy="97676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573" extrusionOk="0">
                    <a:moveTo>
                      <a:pt x="0" y="0"/>
                    </a:moveTo>
                    <a:cubicBezTo>
                      <a:pt x="1836" y="14409"/>
                      <a:pt x="9036" y="21600"/>
                      <a:pt x="21600" y="21573"/>
                    </a:cubicBezTo>
                  </a:path>
                </a:pathLst>
              </a:custGeom>
              <a:noFill/>
              <a:ln w="635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>
                  <a:defRPr>
                    <a:solidFill>
                      <a:srgbClr val="535860"/>
                    </a:solidFill>
                    <a:latin typeface="Avenir Next Regular"/>
                    <a:ea typeface="Avenir Next Regular"/>
                    <a:cs typeface="Avenir Next Regular"/>
                    <a:sym typeface="Avenir Next Regular"/>
                  </a:defRPr>
                </a:pPr>
                <a:endParaRPr/>
              </a:p>
            </p:txBody>
          </p:sp>
          <p:sp>
            <p:nvSpPr>
              <p:cNvPr id="248" name="Ligne de connexion"/>
              <p:cNvSpPr/>
              <p:nvPr/>
            </p:nvSpPr>
            <p:spPr>
              <a:xfrm>
                <a:off x="4239061" y="2385178"/>
                <a:ext cx="1138140" cy="108014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cubicBezTo>
                      <a:pt x="12766" y="20821"/>
                      <a:pt x="19966" y="13621"/>
                      <a:pt x="21600" y="0"/>
                    </a:cubicBezTo>
                  </a:path>
                </a:pathLst>
              </a:custGeom>
              <a:noFill/>
              <a:ln w="635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>
                  <a:defRPr>
                    <a:solidFill>
                      <a:srgbClr val="535860"/>
                    </a:solidFill>
                    <a:latin typeface="Avenir Next Regular"/>
                    <a:ea typeface="Avenir Next Regular"/>
                    <a:cs typeface="Avenir Next Regular"/>
                    <a:sym typeface="Avenir Next Regular"/>
                  </a:defRPr>
                </a:pPr>
                <a:endParaRPr/>
              </a:p>
            </p:txBody>
          </p:sp>
          <p:sp>
            <p:nvSpPr>
              <p:cNvPr id="249" name="DEMANDE"/>
              <p:cNvSpPr txBox="1"/>
              <p:nvPr/>
            </p:nvSpPr>
            <p:spPr>
              <a:xfrm>
                <a:off x="2210191" y="8421453"/>
                <a:ext cx="1597746" cy="26320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t">
                <a:spAutoFit/>
              </a:bodyPr>
              <a:lstStyle>
                <a:lvl1pPr algn="ctr" defTabSz="457200">
                  <a:spcBef>
                    <a:spcPts val="0"/>
                  </a:spcBef>
                  <a:defRPr sz="1100">
                    <a:solidFill>
                      <a:srgbClr val="000000"/>
                    </a:solidFill>
                    <a:latin typeface="Optima"/>
                    <a:ea typeface="Optima"/>
                    <a:cs typeface="Optima"/>
                    <a:sym typeface="Optima"/>
                  </a:defRPr>
                </a:lvl1pPr>
              </a:lstStyle>
              <a:p>
                <a:r>
                  <a:t>DEMANDE</a:t>
                </a:r>
              </a:p>
            </p:txBody>
          </p:sp>
          <p:sp>
            <p:nvSpPr>
              <p:cNvPr id="250" name="Ligne de connexion"/>
              <p:cNvSpPr/>
              <p:nvPr/>
            </p:nvSpPr>
            <p:spPr>
              <a:xfrm>
                <a:off x="331234" y="0"/>
                <a:ext cx="1162131" cy="94015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6204" h="21600" extrusionOk="0">
                    <a:moveTo>
                      <a:pt x="16204" y="21600"/>
                    </a:moveTo>
                    <a:cubicBezTo>
                      <a:pt x="-5082" y="14067"/>
                      <a:pt x="-5396" y="6867"/>
                      <a:pt x="15262" y="0"/>
                    </a:cubicBezTo>
                  </a:path>
                </a:pathLst>
              </a:custGeom>
              <a:noFill/>
              <a:ln w="9525" cap="flat">
                <a:solidFill>
                  <a:srgbClr val="000000"/>
                </a:solidFill>
                <a:custDash>
                  <a:ds d="200000" sp="200000"/>
                </a:custDash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>
                  <a:defRPr>
                    <a:solidFill>
                      <a:srgbClr val="535860"/>
                    </a:solidFill>
                    <a:latin typeface="Avenir Next Regular"/>
                    <a:ea typeface="Avenir Next Regular"/>
                    <a:cs typeface="Avenir Next Regular"/>
                    <a:sym typeface="Avenir Next Regular"/>
                  </a:defRPr>
                </a:pPr>
                <a:endParaRPr/>
              </a:p>
            </p:txBody>
          </p:sp>
          <p:sp>
            <p:nvSpPr>
              <p:cNvPr id="251" name="ATTENTION"/>
              <p:cNvSpPr txBox="1"/>
              <p:nvPr/>
            </p:nvSpPr>
            <p:spPr>
              <a:xfrm rot="16200000">
                <a:off x="-3830634" y="4440142"/>
                <a:ext cx="7911459" cy="25019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38100" tIns="38100" rIns="38100" bIns="38100" numCol="1" anchor="t">
                <a:spAutoFit/>
              </a:bodyPr>
              <a:lstStyle>
                <a:lvl1pPr algn="ctr" defTabSz="449580">
                  <a:spcBef>
                    <a:spcPts val="0"/>
                  </a:spcBef>
                  <a:defRPr sz="1200">
                    <a:solidFill>
                      <a:srgbClr val="000000"/>
                    </a:solidFill>
                    <a:latin typeface="Optima"/>
                    <a:ea typeface="Optima"/>
                    <a:cs typeface="Optima"/>
                    <a:sym typeface="Optima"/>
                  </a:defRPr>
                </a:lvl1pPr>
              </a:lstStyle>
              <a:p>
                <a:r>
                  <a:t>ATTENTION</a:t>
                </a:r>
              </a:p>
            </p:txBody>
          </p:sp>
        </p:grpSp>
      </p:grp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Effet miroir / reformulation"/>
          <p:cNvSpPr txBox="1"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i="1">
                <a:latin typeface="Produkt Regular"/>
                <a:ea typeface="Produkt Regular"/>
                <a:cs typeface="Produkt Regular"/>
                <a:sym typeface="Produkt Regular"/>
              </a:defRPr>
            </a:lvl1pPr>
          </a:lstStyle>
          <a:p>
            <a:r>
              <a:t>Effet miroir / re-formulation</a:t>
            </a:r>
          </a:p>
        </p:txBody>
      </p:sp>
      <p:sp>
        <p:nvSpPr>
          <p:cNvPr id="256" name="Outils concrets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2316478">
              <a:defRPr sz="9500"/>
            </a:lvl1pPr>
          </a:lstStyle>
          <a:p>
            <a:r>
              <a:t>Outils concrets </a:t>
            </a:r>
          </a:p>
        </p:txBody>
      </p:sp>
      <p:sp>
        <p:nvSpPr>
          <p:cNvPr id="257" name="Répéter mot pour mot ce que l’autre personne a dit et ensuite vérifier (ou compléter)…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pPr marL="196596" indent="-196596" defTabSz="305815">
              <a:lnSpc>
                <a:spcPct val="90000"/>
              </a:lnSpc>
              <a:spcBef>
                <a:spcPts val="4000"/>
              </a:spcBef>
              <a:defRPr sz="3440"/>
            </a:pPr>
            <a:r>
              <a:t> Répéter </a:t>
            </a:r>
            <a:r>
              <a:rPr u="sng"/>
              <a:t>mot pour mot</a:t>
            </a:r>
            <a:r>
              <a:t> ce que l’autre personne a dit et ensuite vérifier (ou compléter)</a:t>
            </a:r>
          </a:p>
          <a:p>
            <a:pPr marL="196596" indent="-196596" defTabSz="305815">
              <a:lnSpc>
                <a:spcPct val="90000"/>
              </a:lnSpc>
              <a:spcBef>
                <a:spcPts val="4000"/>
              </a:spcBef>
              <a:defRPr sz="3440"/>
            </a:pPr>
            <a:r>
              <a:t> </a:t>
            </a:r>
            <a:r>
              <a:rPr u="sng"/>
              <a:t>Demander</a:t>
            </a:r>
            <a:r>
              <a:t> cette re-formulation : « </a:t>
            </a:r>
            <a:r>
              <a:rPr i="1"/>
              <a:t>est ce que vous seriez d’accord de répéter ce que vous avez entendu ? / ce que je viens de dire ?</a:t>
            </a:r>
            <a:r>
              <a:t> »</a:t>
            </a:r>
          </a:p>
          <a:p>
            <a:pPr marL="196596" indent="-196596" defTabSz="305815">
              <a:lnSpc>
                <a:spcPct val="90000"/>
              </a:lnSpc>
              <a:spcBef>
                <a:spcPts val="4000"/>
              </a:spcBef>
              <a:defRPr sz="3440"/>
            </a:pPr>
            <a:r>
              <a:t> Pour soutenir la restauration de la compréhension mutuelle, faire répéter entre deux personnes : « </a:t>
            </a:r>
            <a:r>
              <a:rPr i="1"/>
              <a:t>qu’est ce que tu as entendu ?</a:t>
            </a:r>
            <a:r>
              <a:t> » ; « </a:t>
            </a:r>
            <a:r>
              <a:rPr i="1"/>
              <a:t>est ce que c’est ça ?</a:t>
            </a:r>
            <a:r>
              <a:t> »</a:t>
            </a:r>
          </a:p>
          <a:p>
            <a:pPr marL="196596" lvl="2" indent="-196596" defTabSz="305815">
              <a:lnSpc>
                <a:spcPct val="90000"/>
              </a:lnSpc>
              <a:spcBef>
                <a:spcPts val="4000"/>
              </a:spcBef>
              <a:defRPr sz="3440"/>
            </a:pPr>
            <a:r>
              <a:t> Après la re-formulation, relancer le dialogue :</a:t>
            </a:r>
            <a:br/>
            <a:br/>
            <a:r>
              <a:t>1. Être en auto-empathie (s’écouter soi pour aller vers l’autre et discerner mes sentiments et celui de l’autre → qu’est-ce que ça (r)éveille chez moi ?) </a:t>
            </a:r>
            <a:br/>
            <a:br/>
            <a:r>
              <a:t>2. passer à l’expression </a:t>
            </a:r>
            <a:r>
              <a:rPr>
                <a:solidFill>
                  <a:srgbClr val="535353"/>
                </a:solidFill>
              </a:rPr>
              <a:t>authentique</a:t>
            </a:r>
            <a:r>
              <a:t> (ses sentiments ou ses besoins) ou l’écoute empathique (sentiments et besoins de l’autre via une demande de connexion : « </a:t>
            </a:r>
            <a:r>
              <a:rPr i="1"/>
              <a:t>qu’est ce que ca te fait d’entendre ça ?</a:t>
            </a:r>
            <a:r>
              <a:t> »)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par une mise en scène théâtrale dans une grande salle"/>
          <p:cNvSpPr txBox="1"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i="1">
                <a:latin typeface="Produkt Regular"/>
                <a:ea typeface="Produkt Regular"/>
                <a:cs typeface="Produkt Regular"/>
                <a:sym typeface="Produkt Regular"/>
              </a:defRPr>
            </a:lvl1pPr>
          </a:lstStyle>
          <a:p>
            <a:r>
              <a:t>par une mise en scène théâtrale dans une grande salle </a:t>
            </a:r>
          </a:p>
        </p:txBody>
      </p:sp>
      <p:sp>
        <p:nvSpPr>
          <p:cNvPr id="260" name="Illustration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2316478">
              <a:defRPr sz="9500"/>
            </a:lvl1pPr>
          </a:lstStyle>
          <a:p>
            <a:r>
              <a:t>Illustration</a:t>
            </a:r>
          </a:p>
        </p:txBody>
      </p:sp>
      <p:sp>
        <p:nvSpPr>
          <p:cNvPr id="261" name="Simulation collective : une intervention policière pendant un piquet.…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pPr marL="228600" indent="-228600"/>
            <a:r>
              <a:t> Simulation collective : une intervention policière pendant un piquet.</a:t>
            </a:r>
          </a:p>
          <a:p>
            <a:pPr marL="228600" indent="-228600"/>
            <a:r>
              <a:t>Rôles distribués : grévistes, police, huissier, passant·es.</a:t>
            </a:r>
          </a:p>
          <a:p>
            <a:pPr marL="228600" indent="-228600"/>
            <a:r>
              <a:t>Debrief collectif :</a:t>
            </a:r>
          </a:p>
          <a:p>
            <a:pPr marL="685800" lvl="1" indent="-228600"/>
            <a:r>
              <a:t> Ce qui a été bien géré</a:t>
            </a:r>
          </a:p>
          <a:p>
            <a:pPr marL="685800" lvl="1" indent="-228600"/>
            <a:r>
              <a:t> Ce qui aurait pu dégénérer</a:t>
            </a:r>
          </a:p>
          <a:p>
            <a:pPr marL="685800" lvl="1" indent="-228600"/>
            <a:r>
              <a:t> Comment améliorer nos postures collectives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38_MinimalistLight">
  <a:themeElements>
    <a:clrScheme name="38_MinimalistLight">
      <a:dk1>
        <a:srgbClr val="53585F"/>
      </a:dk1>
      <a:lt1>
        <a:srgbClr val="FFFFFF"/>
      </a:lt1>
      <a:dk2>
        <a:srgbClr val="A7A7A7"/>
      </a:dk2>
      <a:lt2>
        <a:srgbClr val="535353"/>
      </a:lt2>
      <a:accent1>
        <a:srgbClr val="9FAABA"/>
      </a:accent1>
      <a:accent2>
        <a:srgbClr val="88A7B2"/>
      </a:accent2>
      <a:accent3>
        <a:srgbClr val="94B9A3"/>
      </a:accent3>
      <a:accent4>
        <a:srgbClr val="F0BE5E"/>
      </a:accent4>
      <a:accent5>
        <a:srgbClr val="D5B7B7"/>
      </a:accent5>
      <a:accent6>
        <a:srgbClr val="B894B1"/>
      </a:accent6>
      <a:hlink>
        <a:srgbClr val="0000FF"/>
      </a:hlink>
      <a:folHlink>
        <a:srgbClr val="FF00FF"/>
      </a:folHlink>
    </a:clrScheme>
    <a:fontScheme name="38_MinimalistLigh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38_Minimalist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355600" rtl="0" fontAlgn="auto" latinLnBrk="0" hangingPunct="0">
          <a:lnSpc>
            <a:spcPct val="100000"/>
          </a:lnSpc>
          <a:spcBef>
            <a:spcPts val="4700"/>
          </a:spcBef>
          <a:spcAft>
            <a:spcPts val="0"/>
          </a:spcAft>
          <a:buClrTx/>
          <a:buSzTx/>
          <a:buFontTx/>
          <a:buNone/>
          <a:tabLst/>
          <a:defRPr kumimoji="0" sz="4000" b="0" i="0" u="none" strike="noStrike" cap="none" spc="0" normalizeH="0" baseline="0">
            <a:ln>
              <a:noFill/>
            </a:ln>
            <a:solidFill>
              <a:srgbClr val="53585F"/>
            </a:solidFill>
            <a:effectLst/>
            <a:uFillTx/>
            <a:latin typeface="Produkt Extralight"/>
            <a:ea typeface="Produkt Extralight"/>
            <a:cs typeface="Produkt Extralight"/>
            <a:sym typeface="Produkt Extra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355600" rtl="0" fontAlgn="auto" latinLnBrk="0" hangingPunct="0">
          <a:lnSpc>
            <a:spcPct val="100000"/>
          </a:lnSpc>
          <a:spcBef>
            <a:spcPts val="4700"/>
          </a:spcBef>
          <a:spcAft>
            <a:spcPts val="0"/>
          </a:spcAft>
          <a:buClrTx/>
          <a:buSzTx/>
          <a:buFontTx/>
          <a:buNone/>
          <a:tabLst/>
          <a:defRPr kumimoji="0" sz="4000" b="0" i="0" u="none" strike="noStrike" cap="none" spc="0" normalizeH="0" baseline="0">
            <a:ln>
              <a:noFill/>
            </a:ln>
            <a:solidFill>
              <a:srgbClr val="53585F"/>
            </a:solidFill>
            <a:effectLst/>
            <a:uFillTx/>
            <a:latin typeface="Produkt Extralight"/>
            <a:ea typeface="Produkt Extralight"/>
            <a:cs typeface="Produkt Extralight"/>
            <a:sym typeface="Produkt Extra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38_MinimalistLight">
  <a:themeElements>
    <a:clrScheme name="38_MinimalistLigh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9FAABA"/>
      </a:accent1>
      <a:accent2>
        <a:srgbClr val="88A7B2"/>
      </a:accent2>
      <a:accent3>
        <a:srgbClr val="94B9A3"/>
      </a:accent3>
      <a:accent4>
        <a:srgbClr val="F0BE5E"/>
      </a:accent4>
      <a:accent5>
        <a:srgbClr val="D5B7B7"/>
      </a:accent5>
      <a:accent6>
        <a:srgbClr val="B894B1"/>
      </a:accent6>
      <a:hlink>
        <a:srgbClr val="0000FF"/>
      </a:hlink>
      <a:folHlink>
        <a:srgbClr val="FF00FF"/>
      </a:folHlink>
    </a:clrScheme>
    <a:fontScheme name="38_MinimalistLigh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38_Minimalist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355600" rtl="0" fontAlgn="auto" latinLnBrk="0" hangingPunct="0">
          <a:lnSpc>
            <a:spcPct val="100000"/>
          </a:lnSpc>
          <a:spcBef>
            <a:spcPts val="4700"/>
          </a:spcBef>
          <a:spcAft>
            <a:spcPts val="0"/>
          </a:spcAft>
          <a:buClrTx/>
          <a:buSzTx/>
          <a:buFontTx/>
          <a:buNone/>
          <a:tabLst/>
          <a:defRPr kumimoji="0" sz="4000" b="0" i="0" u="none" strike="noStrike" cap="none" spc="0" normalizeH="0" baseline="0">
            <a:ln>
              <a:noFill/>
            </a:ln>
            <a:solidFill>
              <a:srgbClr val="53585F"/>
            </a:solidFill>
            <a:effectLst/>
            <a:uFillTx/>
            <a:latin typeface="Produkt Extralight"/>
            <a:ea typeface="Produkt Extralight"/>
            <a:cs typeface="Produkt Extralight"/>
            <a:sym typeface="Produkt Extra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355600" rtl="0" fontAlgn="auto" latinLnBrk="0" hangingPunct="0">
          <a:lnSpc>
            <a:spcPct val="100000"/>
          </a:lnSpc>
          <a:spcBef>
            <a:spcPts val="4700"/>
          </a:spcBef>
          <a:spcAft>
            <a:spcPts val="0"/>
          </a:spcAft>
          <a:buClrTx/>
          <a:buSzTx/>
          <a:buFontTx/>
          <a:buNone/>
          <a:tabLst/>
          <a:defRPr kumimoji="0" sz="4000" b="0" i="0" u="none" strike="noStrike" cap="none" spc="0" normalizeH="0" baseline="0">
            <a:ln>
              <a:noFill/>
            </a:ln>
            <a:solidFill>
              <a:srgbClr val="53585F"/>
            </a:solidFill>
            <a:effectLst/>
            <a:uFillTx/>
            <a:latin typeface="Produkt Extralight"/>
            <a:ea typeface="Produkt Extralight"/>
            <a:cs typeface="Produkt Extralight"/>
            <a:sym typeface="Produkt Extra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803</Words>
  <Application>Microsoft Office PowerPoint</Application>
  <PresentationFormat>Personnalisé</PresentationFormat>
  <Paragraphs>99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8" baseType="lpstr">
      <vt:lpstr>Avenir Next Regular</vt:lpstr>
      <vt:lpstr>Courier New</vt:lpstr>
      <vt:lpstr>Helvetica Neue</vt:lpstr>
      <vt:lpstr>Produkt Extralight</vt:lpstr>
      <vt:lpstr>Produkt Light</vt:lpstr>
      <vt:lpstr>Produkt Regular</vt:lpstr>
      <vt:lpstr>Symbol</vt:lpstr>
      <vt:lpstr>38_MinimalistLight</vt:lpstr>
      <vt:lpstr>Communication NonViolente en contexte de mobilisation syndicale</vt:lpstr>
      <vt:lpstr>Objectifs de la formation</vt:lpstr>
      <vt:lpstr>Comprendre les mécanismes de montée en tension</vt:lpstr>
      <vt:lpstr>Définition de la désescalade</vt:lpstr>
      <vt:lpstr>Outils concrets</vt:lpstr>
      <vt:lpstr>Outils concrets </vt:lpstr>
      <vt:lpstr>Outils concrets </vt:lpstr>
      <vt:lpstr>Outils concrets </vt:lpstr>
      <vt:lpstr>Illustration</vt:lpstr>
      <vt:lpstr>Questions / réponses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Mustapha Azzizi</dc:creator>
  <cp:lastModifiedBy>Tom Meremans</cp:lastModifiedBy>
  <cp:revision>1</cp:revision>
  <dcterms:modified xsi:type="dcterms:W3CDTF">2025-07-28T14:41:39Z</dcterms:modified>
</cp:coreProperties>
</file>