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8" r:id="rId4"/>
  </p:sldMasterIdLst>
  <p:notesMasterIdLst>
    <p:notesMasterId r:id="rId35"/>
  </p:notesMasterIdLst>
  <p:handoutMasterIdLst>
    <p:handoutMasterId r:id="rId36"/>
  </p:handoutMasterIdLst>
  <p:sldIdLst>
    <p:sldId id="256" r:id="rId5"/>
    <p:sldId id="838" r:id="rId6"/>
    <p:sldId id="815" r:id="rId7"/>
    <p:sldId id="837" r:id="rId8"/>
    <p:sldId id="816" r:id="rId9"/>
    <p:sldId id="836" r:id="rId10"/>
    <p:sldId id="818" r:id="rId11"/>
    <p:sldId id="823" r:id="rId12"/>
    <p:sldId id="839" r:id="rId13"/>
    <p:sldId id="817" r:id="rId14"/>
    <p:sldId id="824" r:id="rId15"/>
    <p:sldId id="840" r:id="rId16"/>
    <p:sldId id="841" r:id="rId17"/>
    <p:sldId id="842" r:id="rId18"/>
    <p:sldId id="832" r:id="rId19"/>
    <p:sldId id="846" r:id="rId20"/>
    <p:sldId id="829" r:id="rId21"/>
    <p:sldId id="825" r:id="rId22"/>
    <p:sldId id="820" r:id="rId23"/>
    <p:sldId id="843" r:id="rId24"/>
    <p:sldId id="845" r:id="rId25"/>
    <p:sldId id="847" r:id="rId26"/>
    <p:sldId id="827" r:id="rId27"/>
    <p:sldId id="821" r:id="rId28"/>
    <p:sldId id="826" r:id="rId29"/>
    <p:sldId id="822" r:id="rId30"/>
    <p:sldId id="831" r:id="rId31"/>
    <p:sldId id="844" r:id="rId32"/>
    <p:sldId id="834" r:id="rId33"/>
    <p:sldId id="835" r:id="rId34"/>
  </p:sldIdLst>
  <p:sldSz cx="8999538" cy="50609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7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0E21FA-2343-4A73-BF36-8D0FEEAC2286}" v="8" dt="2026-02-05T14:59:02.704"/>
    <p1510:client id="{541F59C0-01CA-4673-9F0D-FAA9C8087154}" v="4" dt="2026-02-05T14:31:26.72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5" autoAdjust="0"/>
    <p:restoredTop sz="92005" autoAdjust="0"/>
  </p:normalViewPr>
  <p:slideViewPr>
    <p:cSldViewPr snapToGrid="0">
      <p:cViewPr varScale="1">
        <p:scale>
          <a:sx n="102" d="100"/>
          <a:sy n="102" d="100"/>
        </p:scale>
        <p:origin x="950" y="62"/>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e Henrion" userId="b0457202-13ad-417d-884c-6f36b2eec487" providerId="ADAL" clId="{541F59C0-01CA-4673-9F0D-FAA9C8087154}"/>
    <pc:docChg chg="undo custSel modSld">
      <pc:chgData name="Marie Henrion" userId="b0457202-13ad-417d-884c-6f36b2eec487" providerId="ADAL" clId="{541F59C0-01CA-4673-9F0D-FAA9C8087154}" dt="2026-02-05T14:38:51.265" v="386" actId="20577"/>
      <pc:docMkLst>
        <pc:docMk/>
      </pc:docMkLst>
      <pc:sldChg chg="modSp mod">
        <pc:chgData name="Marie Henrion" userId="b0457202-13ad-417d-884c-6f36b2eec487" providerId="ADAL" clId="{541F59C0-01CA-4673-9F0D-FAA9C8087154}" dt="2026-02-05T14:38:51.265" v="386" actId="20577"/>
        <pc:sldMkLst>
          <pc:docMk/>
          <pc:sldMk cId="655075654" sldId="840"/>
        </pc:sldMkLst>
        <pc:spChg chg="mod">
          <ac:chgData name="Marie Henrion" userId="b0457202-13ad-417d-884c-6f36b2eec487" providerId="ADAL" clId="{541F59C0-01CA-4673-9F0D-FAA9C8087154}" dt="2026-02-05T14:38:51.265" v="386" actId="20577"/>
          <ac:spMkLst>
            <pc:docMk/>
            <pc:sldMk cId="655075654" sldId="840"/>
            <ac:spMk id="3" creationId="{C2746206-FDC8-86D9-8D07-C0C7038E7ECD}"/>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ata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svg"/><Relationship Id="rId1" Type="http://schemas.openxmlformats.org/officeDocument/2006/relationships/image" Target="../media/image15.png"/><Relationship Id="rId4" Type="http://schemas.openxmlformats.org/officeDocument/2006/relationships/image" Target="../media/image18.svg"/></Relationships>
</file>

<file path=ppt/diagrams/_rels/data3.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svg"/><Relationship Id="rId1" Type="http://schemas.openxmlformats.org/officeDocument/2006/relationships/image" Target="../media/image27.png"/><Relationship Id="rId4" Type="http://schemas.openxmlformats.org/officeDocument/2006/relationships/image" Target="../media/image30.svg"/></Relationships>
</file>

<file path=ppt/diagrams/_rels/data5.xml.rels><?xml version="1.0" encoding="UTF-8" standalone="yes"?>
<Relationships xmlns="http://schemas.openxmlformats.org/package/2006/relationships"><Relationship Id="rId8" Type="http://schemas.openxmlformats.org/officeDocument/2006/relationships/image" Target="../media/image38.svg"/><Relationship Id="rId3" Type="http://schemas.openxmlformats.org/officeDocument/2006/relationships/image" Target="../media/image33.png"/><Relationship Id="rId7" Type="http://schemas.openxmlformats.org/officeDocument/2006/relationships/image" Target="../media/image37.png"/><Relationship Id="rId2" Type="http://schemas.openxmlformats.org/officeDocument/2006/relationships/image" Target="../media/image32.svg"/><Relationship Id="rId1" Type="http://schemas.openxmlformats.org/officeDocument/2006/relationships/image" Target="../media/image31.png"/><Relationship Id="rId6" Type="http://schemas.openxmlformats.org/officeDocument/2006/relationships/image" Target="../media/image36.svg"/><Relationship Id="rId5" Type="http://schemas.openxmlformats.org/officeDocument/2006/relationships/image" Target="../media/image35.png"/><Relationship Id="rId10" Type="http://schemas.openxmlformats.org/officeDocument/2006/relationships/image" Target="../media/image40.svg"/><Relationship Id="rId4" Type="http://schemas.openxmlformats.org/officeDocument/2006/relationships/image" Target="../media/image34.svg"/><Relationship Id="rId9" Type="http://schemas.openxmlformats.org/officeDocument/2006/relationships/image" Target="../media/image39.png"/></Relationships>
</file>

<file path=ppt/diagrams/_rels/data6.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svg"/><Relationship Id="rId1" Type="http://schemas.openxmlformats.org/officeDocument/2006/relationships/image" Target="../media/image41.png"/><Relationship Id="rId6" Type="http://schemas.openxmlformats.org/officeDocument/2006/relationships/image" Target="../media/image46.svg"/><Relationship Id="rId5" Type="http://schemas.openxmlformats.org/officeDocument/2006/relationships/image" Target="../media/image45.png"/><Relationship Id="rId4" Type="http://schemas.openxmlformats.org/officeDocument/2006/relationships/image" Target="../media/image4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svg"/><Relationship Id="rId1" Type="http://schemas.openxmlformats.org/officeDocument/2006/relationships/image" Target="../media/image15.png"/><Relationship Id="rId4" Type="http://schemas.openxmlformats.org/officeDocument/2006/relationships/image" Target="../media/image18.svg"/></Relationships>
</file>

<file path=ppt/diagrams/_rels/drawing3.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svg"/><Relationship Id="rId1" Type="http://schemas.openxmlformats.org/officeDocument/2006/relationships/image" Target="../media/image27.png"/><Relationship Id="rId4" Type="http://schemas.openxmlformats.org/officeDocument/2006/relationships/image" Target="../media/image30.svg"/></Relationships>
</file>

<file path=ppt/diagrams/_rels/drawing5.xml.rels><?xml version="1.0" encoding="UTF-8" standalone="yes"?>
<Relationships xmlns="http://schemas.openxmlformats.org/package/2006/relationships"><Relationship Id="rId8" Type="http://schemas.openxmlformats.org/officeDocument/2006/relationships/image" Target="../media/image38.svg"/><Relationship Id="rId3" Type="http://schemas.openxmlformats.org/officeDocument/2006/relationships/image" Target="../media/image33.png"/><Relationship Id="rId7" Type="http://schemas.openxmlformats.org/officeDocument/2006/relationships/image" Target="../media/image37.png"/><Relationship Id="rId2" Type="http://schemas.openxmlformats.org/officeDocument/2006/relationships/image" Target="../media/image32.svg"/><Relationship Id="rId1" Type="http://schemas.openxmlformats.org/officeDocument/2006/relationships/image" Target="../media/image31.png"/><Relationship Id="rId6" Type="http://schemas.openxmlformats.org/officeDocument/2006/relationships/image" Target="../media/image36.svg"/><Relationship Id="rId5" Type="http://schemas.openxmlformats.org/officeDocument/2006/relationships/image" Target="../media/image35.png"/><Relationship Id="rId10" Type="http://schemas.openxmlformats.org/officeDocument/2006/relationships/image" Target="../media/image40.svg"/><Relationship Id="rId4" Type="http://schemas.openxmlformats.org/officeDocument/2006/relationships/image" Target="../media/image34.svg"/><Relationship Id="rId9" Type="http://schemas.openxmlformats.org/officeDocument/2006/relationships/image" Target="../media/image39.png"/></Relationships>
</file>

<file path=ppt/diagrams/_rels/drawing6.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svg"/><Relationship Id="rId1" Type="http://schemas.openxmlformats.org/officeDocument/2006/relationships/image" Target="../media/image41.png"/><Relationship Id="rId6" Type="http://schemas.openxmlformats.org/officeDocument/2006/relationships/image" Target="../media/image46.svg"/><Relationship Id="rId5" Type="http://schemas.openxmlformats.org/officeDocument/2006/relationships/image" Target="../media/image45.png"/><Relationship Id="rId4" Type="http://schemas.openxmlformats.org/officeDocument/2006/relationships/image" Target="../media/image44.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EEEAA03-F5D7-463F-B797-EEAA37DA70A1}"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8C5E9BFF-9496-4046-94C6-70AE058B11F9}">
      <dgm:prSet custT="1"/>
      <dgm:spPr/>
      <dgm:t>
        <a:bodyPr/>
        <a:lstStyle/>
        <a:p>
          <a:pPr>
            <a:lnSpc>
              <a:spcPct val="100000"/>
            </a:lnSpc>
          </a:pPr>
          <a:r>
            <a:rPr lang="fr-BE" sz="1600" b="1" dirty="0"/>
            <a:t>Conventions collectives de travail </a:t>
          </a:r>
        </a:p>
        <a:p>
          <a:pPr>
            <a:lnSpc>
              <a:spcPct val="100000"/>
            </a:lnSpc>
          </a:pPr>
          <a:r>
            <a:rPr lang="fr-BE" sz="1600" b="0" dirty="0"/>
            <a:t>= cadre légal pour les </a:t>
          </a:r>
          <a:r>
            <a:rPr lang="fr-BE" sz="1600" dirty="0"/>
            <a:t>conditions de travail</a:t>
          </a:r>
          <a:endParaRPr lang="en-US" sz="1600" dirty="0"/>
        </a:p>
      </dgm:t>
    </dgm:pt>
    <dgm:pt modelId="{7BEEBE30-4972-4B7D-80C0-DD10D5C3B28E}" type="parTrans" cxnId="{B44FEB9A-1580-4241-9F91-89F743E95673}">
      <dgm:prSet/>
      <dgm:spPr/>
      <dgm:t>
        <a:bodyPr/>
        <a:lstStyle/>
        <a:p>
          <a:endParaRPr lang="en-US"/>
        </a:p>
      </dgm:t>
    </dgm:pt>
    <dgm:pt modelId="{A25BF8D3-1AD6-42BB-8731-92224B761124}" type="sibTrans" cxnId="{B44FEB9A-1580-4241-9F91-89F743E95673}">
      <dgm:prSet/>
      <dgm:spPr/>
      <dgm:t>
        <a:bodyPr/>
        <a:lstStyle/>
        <a:p>
          <a:endParaRPr lang="en-US"/>
        </a:p>
      </dgm:t>
    </dgm:pt>
    <dgm:pt modelId="{B613F2A8-456F-4C7D-B882-D6038EBE88E4}">
      <dgm:prSet custT="1"/>
      <dgm:spPr/>
      <dgm:t>
        <a:bodyPr/>
        <a:lstStyle/>
        <a:p>
          <a:pPr>
            <a:lnSpc>
              <a:spcPct val="100000"/>
            </a:lnSpc>
          </a:pPr>
          <a:r>
            <a:rPr lang="fr-BE" sz="1600" dirty="0"/>
            <a:t>Renouveler des conventions arrivées à échéance, améliorer et créer des conventions</a:t>
          </a:r>
          <a:endParaRPr lang="en-US" sz="1600" dirty="0"/>
        </a:p>
      </dgm:t>
    </dgm:pt>
    <dgm:pt modelId="{55ADD9E0-1882-432A-A5FC-B22B917BD345}" type="parTrans" cxnId="{27A8617C-E160-4180-8897-A812285FDD6B}">
      <dgm:prSet/>
      <dgm:spPr/>
      <dgm:t>
        <a:bodyPr/>
        <a:lstStyle/>
        <a:p>
          <a:endParaRPr lang="en-US"/>
        </a:p>
      </dgm:t>
    </dgm:pt>
    <dgm:pt modelId="{81127ECC-EE40-408F-AD9C-2BC926D17F93}" type="sibTrans" cxnId="{27A8617C-E160-4180-8897-A812285FDD6B}">
      <dgm:prSet/>
      <dgm:spPr/>
      <dgm:t>
        <a:bodyPr/>
        <a:lstStyle/>
        <a:p>
          <a:endParaRPr lang="en-US"/>
        </a:p>
      </dgm:t>
    </dgm:pt>
    <dgm:pt modelId="{7B1D047C-BDB1-4207-A30C-7FAAA8B8E3C2}">
      <dgm:prSet/>
      <dgm:spPr/>
      <dgm:t>
        <a:bodyPr/>
        <a:lstStyle/>
        <a:p>
          <a:pPr>
            <a:lnSpc>
              <a:spcPct val="100000"/>
            </a:lnSpc>
          </a:pPr>
          <a:r>
            <a:rPr lang="fr-BE" dirty="0"/>
            <a:t>=&gt; Différents thèmes </a:t>
          </a:r>
          <a:endParaRPr lang="en-US" dirty="0"/>
        </a:p>
      </dgm:t>
    </dgm:pt>
    <dgm:pt modelId="{2209236A-8C36-45D5-A92F-278A8D661FDD}" type="parTrans" cxnId="{F6662C5B-0AA8-470A-B85B-80944E805E5E}">
      <dgm:prSet/>
      <dgm:spPr/>
      <dgm:t>
        <a:bodyPr/>
        <a:lstStyle/>
        <a:p>
          <a:endParaRPr lang="en-US"/>
        </a:p>
      </dgm:t>
    </dgm:pt>
    <dgm:pt modelId="{52055337-E01B-4BCF-ABAF-1E749662B354}" type="sibTrans" cxnId="{F6662C5B-0AA8-470A-B85B-80944E805E5E}">
      <dgm:prSet/>
      <dgm:spPr/>
      <dgm:t>
        <a:bodyPr/>
        <a:lstStyle/>
        <a:p>
          <a:endParaRPr lang="en-US"/>
        </a:p>
      </dgm:t>
    </dgm:pt>
    <dgm:pt modelId="{B48F5287-D0E4-489A-B58A-1B2BA8CFE358}" type="pres">
      <dgm:prSet presAssocID="{3EEEAA03-F5D7-463F-B797-EEAA37DA70A1}" presName="root" presStyleCnt="0">
        <dgm:presLayoutVars>
          <dgm:dir/>
          <dgm:resizeHandles val="exact"/>
        </dgm:presLayoutVars>
      </dgm:prSet>
      <dgm:spPr/>
    </dgm:pt>
    <dgm:pt modelId="{CEA10F7A-8843-445C-9C42-3B9307809737}" type="pres">
      <dgm:prSet presAssocID="{8C5E9BFF-9496-4046-94C6-70AE058B11F9}" presName="compNode" presStyleCnt="0"/>
      <dgm:spPr/>
    </dgm:pt>
    <dgm:pt modelId="{93FEE796-6B62-4F6E-B3C4-EB50032269CC}" type="pres">
      <dgm:prSet presAssocID="{8C5E9BFF-9496-4046-94C6-70AE058B11F9}" presName="bgRect" presStyleLbl="bgShp" presStyleIdx="0" presStyleCnt="3"/>
      <dgm:spPr/>
    </dgm:pt>
    <dgm:pt modelId="{FA1757BB-D0E4-4970-BB45-8C133371C209}" type="pres">
      <dgm:prSet presAssocID="{8C5E9BFF-9496-4046-94C6-70AE058B11F9}"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oignée de main"/>
        </a:ext>
      </dgm:extLst>
    </dgm:pt>
    <dgm:pt modelId="{C8D781A5-F0FF-48F1-835D-C93F1A3F00C4}" type="pres">
      <dgm:prSet presAssocID="{8C5E9BFF-9496-4046-94C6-70AE058B11F9}" presName="spaceRect" presStyleCnt="0"/>
      <dgm:spPr/>
    </dgm:pt>
    <dgm:pt modelId="{055936A0-7CA1-41C7-8552-0A67F1A837F8}" type="pres">
      <dgm:prSet presAssocID="{8C5E9BFF-9496-4046-94C6-70AE058B11F9}" presName="parTx" presStyleLbl="revTx" presStyleIdx="0" presStyleCnt="3" custScaleX="106558">
        <dgm:presLayoutVars>
          <dgm:chMax val="0"/>
          <dgm:chPref val="0"/>
        </dgm:presLayoutVars>
      </dgm:prSet>
      <dgm:spPr/>
    </dgm:pt>
    <dgm:pt modelId="{1050C515-381B-4F49-B171-16352830E738}" type="pres">
      <dgm:prSet presAssocID="{A25BF8D3-1AD6-42BB-8731-92224B761124}" presName="sibTrans" presStyleCnt="0"/>
      <dgm:spPr/>
    </dgm:pt>
    <dgm:pt modelId="{876E9AE5-AC7D-4CF4-9338-4325F789CFD2}" type="pres">
      <dgm:prSet presAssocID="{B613F2A8-456F-4C7D-B882-D6038EBE88E4}" presName="compNode" presStyleCnt="0"/>
      <dgm:spPr/>
    </dgm:pt>
    <dgm:pt modelId="{F1D89D9C-2567-4A27-8DC7-9BD4DCD5AB91}" type="pres">
      <dgm:prSet presAssocID="{B613F2A8-456F-4C7D-B882-D6038EBE88E4}" presName="bgRect" presStyleLbl="bgShp" presStyleIdx="1" presStyleCnt="3"/>
      <dgm:spPr/>
    </dgm:pt>
    <dgm:pt modelId="{DA6980F4-D53D-4C21-80B3-1C731EFED62B}" type="pres">
      <dgm:prSet presAssocID="{B613F2A8-456F-4C7D-B882-D6038EBE88E4}"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Journal"/>
        </a:ext>
      </dgm:extLst>
    </dgm:pt>
    <dgm:pt modelId="{25D5F963-825C-4031-BC52-25649132328A}" type="pres">
      <dgm:prSet presAssocID="{B613F2A8-456F-4C7D-B882-D6038EBE88E4}" presName="spaceRect" presStyleCnt="0"/>
      <dgm:spPr/>
    </dgm:pt>
    <dgm:pt modelId="{F21F5707-2F1E-40CF-80F4-42964F245FCA}" type="pres">
      <dgm:prSet presAssocID="{B613F2A8-456F-4C7D-B882-D6038EBE88E4}" presName="parTx" presStyleLbl="revTx" presStyleIdx="1" presStyleCnt="3" custScaleX="116135">
        <dgm:presLayoutVars>
          <dgm:chMax val="0"/>
          <dgm:chPref val="0"/>
        </dgm:presLayoutVars>
      </dgm:prSet>
      <dgm:spPr/>
    </dgm:pt>
    <dgm:pt modelId="{3249298E-6AD8-4CB6-B4A8-24F33BDB0B6C}" type="pres">
      <dgm:prSet presAssocID="{81127ECC-EE40-408F-AD9C-2BC926D17F93}" presName="sibTrans" presStyleCnt="0"/>
      <dgm:spPr/>
    </dgm:pt>
    <dgm:pt modelId="{7CCF4EE3-2268-4728-9F22-5559AB7D23B4}" type="pres">
      <dgm:prSet presAssocID="{7B1D047C-BDB1-4207-A30C-7FAAA8B8E3C2}" presName="compNode" presStyleCnt="0"/>
      <dgm:spPr/>
    </dgm:pt>
    <dgm:pt modelId="{EFDE0281-453F-4AAE-861F-F0204AE8A6F0}" type="pres">
      <dgm:prSet presAssocID="{7B1D047C-BDB1-4207-A30C-7FAAA8B8E3C2}" presName="bgRect" presStyleLbl="bgShp" presStyleIdx="2" presStyleCnt="3"/>
      <dgm:spPr/>
    </dgm:pt>
    <dgm:pt modelId="{5EE6147A-B040-4D2D-B87F-F38866CFD5A6}" type="pres">
      <dgm:prSet presAssocID="{7B1D047C-BDB1-4207-A30C-7FAAA8B8E3C2}"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oche"/>
        </a:ext>
      </dgm:extLst>
    </dgm:pt>
    <dgm:pt modelId="{A6F113BB-D046-489A-BD7A-10E7BA20A26B}" type="pres">
      <dgm:prSet presAssocID="{7B1D047C-BDB1-4207-A30C-7FAAA8B8E3C2}" presName="spaceRect" presStyleCnt="0"/>
      <dgm:spPr/>
    </dgm:pt>
    <dgm:pt modelId="{E6C41E01-079A-4BB7-97CB-52C1C6A374AB}" type="pres">
      <dgm:prSet presAssocID="{7B1D047C-BDB1-4207-A30C-7FAAA8B8E3C2}" presName="parTx" presStyleLbl="revTx" presStyleIdx="2" presStyleCnt="3">
        <dgm:presLayoutVars>
          <dgm:chMax val="0"/>
          <dgm:chPref val="0"/>
        </dgm:presLayoutVars>
      </dgm:prSet>
      <dgm:spPr/>
    </dgm:pt>
  </dgm:ptLst>
  <dgm:cxnLst>
    <dgm:cxn modelId="{F6662C5B-0AA8-470A-B85B-80944E805E5E}" srcId="{3EEEAA03-F5D7-463F-B797-EEAA37DA70A1}" destId="{7B1D047C-BDB1-4207-A30C-7FAAA8B8E3C2}" srcOrd="2" destOrd="0" parTransId="{2209236A-8C36-45D5-A92F-278A8D661FDD}" sibTransId="{52055337-E01B-4BCF-ABAF-1E749662B354}"/>
    <dgm:cxn modelId="{874C675E-897E-4AE4-825B-7DC939855876}" type="presOf" srcId="{B613F2A8-456F-4C7D-B882-D6038EBE88E4}" destId="{F21F5707-2F1E-40CF-80F4-42964F245FCA}" srcOrd="0" destOrd="0" presId="urn:microsoft.com/office/officeart/2018/2/layout/IconVerticalSolidList"/>
    <dgm:cxn modelId="{84EA6A65-602E-46CF-9625-03E0A4C2F175}" type="presOf" srcId="{8C5E9BFF-9496-4046-94C6-70AE058B11F9}" destId="{055936A0-7CA1-41C7-8552-0A67F1A837F8}" srcOrd="0" destOrd="0" presId="urn:microsoft.com/office/officeart/2018/2/layout/IconVerticalSolidList"/>
    <dgm:cxn modelId="{27A8617C-E160-4180-8897-A812285FDD6B}" srcId="{3EEEAA03-F5D7-463F-B797-EEAA37DA70A1}" destId="{B613F2A8-456F-4C7D-B882-D6038EBE88E4}" srcOrd="1" destOrd="0" parTransId="{55ADD9E0-1882-432A-A5FC-B22B917BD345}" sibTransId="{81127ECC-EE40-408F-AD9C-2BC926D17F93}"/>
    <dgm:cxn modelId="{4488F894-92D1-4748-AB8E-61CB2543D95C}" type="presOf" srcId="{7B1D047C-BDB1-4207-A30C-7FAAA8B8E3C2}" destId="{E6C41E01-079A-4BB7-97CB-52C1C6A374AB}" srcOrd="0" destOrd="0" presId="urn:microsoft.com/office/officeart/2018/2/layout/IconVerticalSolidList"/>
    <dgm:cxn modelId="{B44FEB9A-1580-4241-9F91-89F743E95673}" srcId="{3EEEAA03-F5D7-463F-B797-EEAA37DA70A1}" destId="{8C5E9BFF-9496-4046-94C6-70AE058B11F9}" srcOrd="0" destOrd="0" parTransId="{7BEEBE30-4972-4B7D-80C0-DD10D5C3B28E}" sibTransId="{A25BF8D3-1AD6-42BB-8731-92224B761124}"/>
    <dgm:cxn modelId="{0E52B3FD-A5FA-436E-81E6-4F079EE5D756}" type="presOf" srcId="{3EEEAA03-F5D7-463F-B797-EEAA37DA70A1}" destId="{B48F5287-D0E4-489A-B58A-1B2BA8CFE358}" srcOrd="0" destOrd="0" presId="urn:microsoft.com/office/officeart/2018/2/layout/IconVerticalSolidList"/>
    <dgm:cxn modelId="{1A7006AE-A482-43F6-863B-6E086C192B54}" type="presParOf" srcId="{B48F5287-D0E4-489A-B58A-1B2BA8CFE358}" destId="{CEA10F7A-8843-445C-9C42-3B9307809737}" srcOrd="0" destOrd="0" presId="urn:microsoft.com/office/officeart/2018/2/layout/IconVerticalSolidList"/>
    <dgm:cxn modelId="{87ADE460-BE31-4715-A70E-AC277E3F6F8D}" type="presParOf" srcId="{CEA10F7A-8843-445C-9C42-3B9307809737}" destId="{93FEE796-6B62-4F6E-B3C4-EB50032269CC}" srcOrd="0" destOrd="0" presId="urn:microsoft.com/office/officeart/2018/2/layout/IconVerticalSolidList"/>
    <dgm:cxn modelId="{66C50BB0-50AA-457C-88BE-23FB22C46047}" type="presParOf" srcId="{CEA10F7A-8843-445C-9C42-3B9307809737}" destId="{FA1757BB-D0E4-4970-BB45-8C133371C209}" srcOrd="1" destOrd="0" presId="urn:microsoft.com/office/officeart/2018/2/layout/IconVerticalSolidList"/>
    <dgm:cxn modelId="{B45343BE-6194-4C3E-8A28-46C6198140BD}" type="presParOf" srcId="{CEA10F7A-8843-445C-9C42-3B9307809737}" destId="{C8D781A5-F0FF-48F1-835D-C93F1A3F00C4}" srcOrd="2" destOrd="0" presId="urn:microsoft.com/office/officeart/2018/2/layout/IconVerticalSolidList"/>
    <dgm:cxn modelId="{15236419-C0EA-48D2-A414-5D22D9BBF562}" type="presParOf" srcId="{CEA10F7A-8843-445C-9C42-3B9307809737}" destId="{055936A0-7CA1-41C7-8552-0A67F1A837F8}" srcOrd="3" destOrd="0" presId="urn:microsoft.com/office/officeart/2018/2/layout/IconVerticalSolidList"/>
    <dgm:cxn modelId="{1167A4E9-E432-495C-B3D2-A4F1A9CEB3D2}" type="presParOf" srcId="{B48F5287-D0E4-489A-B58A-1B2BA8CFE358}" destId="{1050C515-381B-4F49-B171-16352830E738}" srcOrd="1" destOrd="0" presId="urn:microsoft.com/office/officeart/2018/2/layout/IconVerticalSolidList"/>
    <dgm:cxn modelId="{FC0A5D94-BDD6-4C71-BEAE-0188606122D8}" type="presParOf" srcId="{B48F5287-D0E4-489A-B58A-1B2BA8CFE358}" destId="{876E9AE5-AC7D-4CF4-9338-4325F789CFD2}" srcOrd="2" destOrd="0" presId="urn:microsoft.com/office/officeart/2018/2/layout/IconVerticalSolidList"/>
    <dgm:cxn modelId="{80E0260B-EA1E-4BD4-A9FF-F54D222C56C0}" type="presParOf" srcId="{876E9AE5-AC7D-4CF4-9338-4325F789CFD2}" destId="{F1D89D9C-2567-4A27-8DC7-9BD4DCD5AB91}" srcOrd="0" destOrd="0" presId="urn:microsoft.com/office/officeart/2018/2/layout/IconVerticalSolidList"/>
    <dgm:cxn modelId="{6B5E2020-EE15-4B80-BC0E-C528643E6C49}" type="presParOf" srcId="{876E9AE5-AC7D-4CF4-9338-4325F789CFD2}" destId="{DA6980F4-D53D-4C21-80B3-1C731EFED62B}" srcOrd="1" destOrd="0" presId="urn:microsoft.com/office/officeart/2018/2/layout/IconVerticalSolidList"/>
    <dgm:cxn modelId="{2B14B28F-C7AA-4F83-8FE0-0F2DE8C2D472}" type="presParOf" srcId="{876E9AE5-AC7D-4CF4-9338-4325F789CFD2}" destId="{25D5F963-825C-4031-BC52-25649132328A}" srcOrd="2" destOrd="0" presId="urn:microsoft.com/office/officeart/2018/2/layout/IconVerticalSolidList"/>
    <dgm:cxn modelId="{24AB864F-E307-4ED3-8FF8-A4FA78D48EEC}" type="presParOf" srcId="{876E9AE5-AC7D-4CF4-9338-4325F789CFD2}" destId="{F21F5707-2F1E-40CF-80F4-42964F245FCA}" srcOrd="3" destOrd="0" presId="urn:microsoft.com/office/officeart/2018/2/layout/IconVerticalSolidList"/>
    <dgm:cxn modelId="{F7446DA6-0F6A-4AD0-B931-B57704965F9E}" type="presParOf" srcId="{B48F5287-D0E4-489A-B58A-1B2BA8CFE358}" destId="{3249298E-6AD8-4CB6-B4A8-24F33BDB0B6C}" srcOrd="3" destOrd="0" presId="urn:microsoft.com/office/officeart/2018/2/layout/IconVerticalSolidList"/>
    <dgm:cxn modelId="{2A9A170C-6918-4D49-A546-4CF6FFE078F9}" type="presParOf" srcId="{B48F5287-D0E4-489A-B58A-1B2BA8CFE358}" destId="{7CCF4EE3-2268-4728-9F22-5559AB7D23B4}" srcOrd="4" destOrd="0" presId="urn:microsoft.com/office/officeart/2018/2/layout/IconVerticalSolidList"/>
    <dgm:cxn modelId="{13D4F17D-C60B-4A40-9332-DFD153FFB726}" type="presParOf" srcId="{7CCF4EE3-2268-4728-9F22-5559AB7D23B4}" destId="{EFDE0281-453F-4AAE-861F-F0204AE8A6F0}" srcOrd="0" destOrd="0" presId="urn:microsoft.com/office/officeart/2018/2/layout/IconVerticalSolidList"/>
    <dgm:cxn modelId="{93A16BAB-FEAA-4DE0-89C3-D668ECA19F8F}" type="presParOf" srcId="{7CCF4EE3-2268-4728-9F22-5559AB7D23B4}" destId="{5EE6147A-B040-4D2D-B87F-F38866CFD5A6}" srcOrd="1" destOrd="0" presId="urn:microsoft.com/office/officeart/2018/2/layout/IconVerticalSolidList"/>
    <dgm:cxn modelId="{A7F88354-FF5B-4911-BAF3-66F754A7C51F}" type="presParOf" srcId="{7CCF4EE3-2268-4728-9F22-5559AB7D23B4}" destId="{A6F113BB-D046-489A-BD7A-10E7BA20A26B}" srcOrd="2" destOrd="0" presId="urn:microsoft.com/office/officeart/2018/2/layout/IconVerticalSolidList"/>
    <dgm:cxn modelId="{41A929A5-2E9B-4E7F-A6DF-A9991ABF9E8E}" type="presParOf" srcId="{7CCF4EE3-2268-4728-9F22-5559AB7D23B4}" destId="{E6C41E01-079A-4BB7-97CB-52C1C6A374AB}"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1AE9732-9716-47D8-A4B5-253F72DD9AFC}" type="doc">
      <dgm:prSet loTypeId="urn:microsoft.com/office/officeart/2018/2/layout/IconLabelDescriptionList" loCatId="icon" qsTypeId="urn:microsoft.com/office/officeart/2005/8/quickstyle/simple1" qsCatId="simple" csTypeId="urn:microsoft.com/office/officeart/2005/8/colors/accent1_2" csCatId="accent1" phldr="1"/>
      <dgm:spPr/>
      <dgm:t>
        <a:bodyPr/>
        <a:lstStyle/>
        <a:p>
          <a:endParaRPr lang="en-US"/>
        </a:p>
      </dgm:t>
    </dgm:pt>
    <dgm:pt modelId="{8D4934DE-B86B-49C2-A83C-AD52E4840367}">
      <dgm:prSet/>
      <dgm:spPr/>
      <dgm:t>
        <a:bodyPr/>
        <a:lstStyle/>
        <a:p>
          <a:pPr>
            <a:lnSpc>
              <a:spcPct val="100000"/>
            </a:lnSpc>
            <a:defRPr b="1"/>
          </a:pPr>
          <a:r>
            <a:rPr lang="fr-BE" dirty="0"/>
            <a:t>Echec de la négociation au niveau national pour un accord sur la norme</a:t>
          </a:r>
          <a:endParaRPr lang="en-US" dirty="0"/>
        </a:p>
      </dgm:t>
    </dgm:pt>
    <dgm:pt modelId="{EC1B9E88-A07E-4ACB-B763-9E98B83CFCE3}" type="parTrans" cxnId="{891E243B-ABDC-4469-81F8-1877B9522574}">
      <dgm:prSet/>
      <dgm:spPr/>
      <dgm:t>
        <a:bodyPr/>
        <a:lstStyle/>
        <a:p>
          <a:endParaRPr lang="en-US"/>
        </a:p>
      </dgm:t>
    </dgm:pt>
    <dgm:pt modelId="{95256ED3-F619-4715-815E-FC9FE5F9009D}" type="sibTrans" cxnId="{891E243B-ABDC-4469-81F8-1877B9522574}">
      <dgm:prSet/>
      <dgm:spPr/>
      <dgm:t>
        <a:bodyPr/>
        <a:lstStyle/>
        <a:p>
          <a:endParaRPr lang="en-US"/>
        </a:p>
      </dgm:t>
    </dgm:pt>
    <dgm:pt modelId="{5D6FB4E8-D5A6-4421-9B4E-F11D535089E8}">
      <dgm:prSet/>
      <dgm:spPr/>
      <dgm:t>
        <a:bodyPr/>
        <a:lstStyle/>
        <a:p>
          <a:pPr>
            <a:lnSpc>
              <a:spcPct val="100000"/>
            </a:lnSpc>
            <a:defRPr b="1"/>
          </a:pPr>
          <a:r>
            <a:rPr lang="fr-BE"/>
            <a:t>Norme salariale 2025-2026 imposée par le gouvernement : 0%</a:t>
          </a:r>
          <a:endParaRPr lang="en-US"/>
        </a:p>
      </dgm:t>
    </dgm:pt>
    <dgm:pt modelId="{FFF38187-924A-4F94-B204-35088628072D}" type="parTrans" cxnId="{3201BE47-0131-4A22-9ADA-C571645489BE}">
      <dgm:prSet/>
      <dgm:spPr/>
      <dgm:t>
        <a:bodyPr/>
        <a:lstStyle/>
        <a:p>
          <a:endParaRPr lang="en-US"/>
        </a:p>
      </dgm:t>
    </dgm:pt>
    <dgm:pt modelId="{67054335-2D8A-477B-B580-47F99AB31E64}" type="sibTrans" cxnId="{3201BE47-0131-4A22-9ADA-C571645489BE}">
      <dgm:prSet/>
      <dgm:spPr/>
      <dgm:t>
        <a:bodyPr/>
        <a:lstStyle/>
        <a:p>
          <a:endParaRPr lang="en-US"/>
        </a:p>
      </dgm:t>
    </dgm:pt>
    <dgm:pt modelId="{1904C1B5-9539-4767-AD90-722257483D41}">
      <dgm:prSet custT="1"/>
      <dgm:spPr/>
      <dgm:t>
        <a:bodyPr/>
        <a:lstStyle/>
        <a:p>
          <a:pPr>
            <a:lnSpc>
              <a:spcPct val="100000"/>
            </a:lnSpc>
          </a:pPr>
          <a:r>
            <a:rPr lang="fr-BE" sz="1400" b="1" dirty="0"/>
            <a:t>Cette Loi est contestée par les organisations syndicales</a:t>
          </a:r>
          <a:endParaRPr lang="en-US" sz="1400" b="1" dirty="0"/>
        </a:p>
      </dgm:t>
    </dgm:pt>
    <dgm:pt modelId="{BB3E2378-CFAC-4111-A11C-6E78A75D9DCB}" type="parTrans" cxnId="{1CB1F7FD-B96B-4767-B6BF-1C9E3BFBA42D}">
      <dgm:prSet/>
      <dgm:spPr/>
      <dgm:t>
        <a:bodyPr/>
        <a:lstStyle/>
        <a:p>
          <a:endParaRPr lang="en-US"/>
        </a:p>
      </dgm:t>
    </dgm:pt>
    <dgm:pt modelId="{FEE1452C-5602-4939-B46C-3D5F3AA87FAB}" type="sibTrans" cxnId="{1CB1F7FD-B96B-4767-B6BF-1C9E3BFBA42D}">
      <dgm:prSet/>
      <dgm:spPr/>
      <dgm:t>
        <a:bodyPr/>
        <a:lstStyle/>
        <a:p>
          <a:endParaRPr lang="en-US"/>
        </a:p>
      </dgm:t>
    </dgm:pt>
    <dgm:pt modelId="{CD161B86-506B-4B6D-A091-BD9F1AAE47DB}" type="pres">
      <dgm:prSet presAssocID="{41AE9732-9716-47D8-A4B5-253F72DD9AFC}" presName="root" presStyleCnt="0">
        <dgm:presLayoutVars>
          <dgm:dir/>
          <dgm:resizeHandles val="exact"/>
        </dgm:presLayoutVars>
      </dgm:prSet>
      <dgm:spPr/>
    </dgm:pt>
    <dgm:pt modelId="{5259D8ED-035D-4BEA-894C-B6E6EA3FF394}" type="pres">
      <dgm:prSet presAssocID="{8D4934DE-B86B-49C2-A83C-AD52E4840367}" presName="compNode" presStyleCnt="0"/>
      <dgm:spPr/>
    </dgm:pt>
    <dgm:pt modelId="{9B7CBBEB-67C4-46C2-B66C-63ADC66EBABC}" type="pres">
      <dgm:prSet presAssocID="{8D4934DE-B86B-49C2-A83C-AD52E4840367}"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Chess Pieces"/>
        </a:ext>
      </dgm:extLst>
    </dgm:pt>
    <dgm:pt modelId="{BFCD1ED2-6421-48ED-B42B-478C78DD914B}" type="pres">
      <dgm:prSet presAssocID="{8D4934DE-B86B-49C2-A83C-AD52E4840367}" presName="iconSpace" presStyleCnt="0"/>
      <dgm:spPr/>
    </dgm:pt>
    <dgm:pt modelId="{6653BFC2-D65B-47FC-82F2-C939F4806BB8}" type="pres">
      <dgm:prSet presAssocID="{8D4934DE-B86B-49C2-A83C-AD52E4840367}" presName="parTx" presStyleLbl="revTx" presStyleIdx="0" presStyleCnt="4">
        <dgm:presLayoutVars>
          <dgm:chMax val="0"/>
          <dgm:chPref val="0"/>
        </dgm:presLayoutVars>
      </dgm:prSet>
      <dgm:spPr/>
    </dgm:pt>
    <dgm:pt modelId="{01ABACBF-46E8-4C1C-865B-2F0792DACD21}" type="pres">
      <dgm:prSet presAssocID="{8D4934DE-B86B-49C2-A83C-AD52E4840367}" presName="txSpace" presStyleCnt="0"/>
      <dgm:spPr/>
    </dgm:pt>
    <dgm:pt modelId="{1FC5C0F9-CFC0-4A60-8A39-05B4A85A972D}" type="pres">
      <dgm:prSet presAssocID="{8D4934DE-B86B-49C2-A83C-AD52E4840367}" presName="desTx" presStyleLbl="revTx" presStyleIdx="1" presStyleCnt="4">
        <dgm:presLayoutVars/>
      </dgm:prSet>
      <dgm:spPr/>
    </dgm:pt>
    <dgm:pt modelId="{773D1D60-9685-4C9C-BC3C-B5D13FFE9302}" type="pres">
      <dgm:prSet presAssocID="{95256ED3-F619-4715-815E-FC9FE5F9009D}" presName="sibTrans" presStyleCnt="0"/>
      <dgm:spPr/>
    </dgm:pt>
    <dgm:pt modelId="{D579FCEB-AD57-41CF-8F86-78007BC7567B}" type="pres">
      <dgm:prSet presAssocID="{5D6FB4E8-D5A6-4421-9B4E-F11D535089E8}" presName="compNode" presStyleCnt="0"/>
      <dgm:spPr/>
    </dgm:pt>
    <dgm:pt modelId="{6FD0FBA8-C6FC-4C3C-991D-2DEDF0A4A3EF}" type="pres">
      <dgm:prSet presAssocID="{5D6FB4E8-D5A6-4421-9B4E-F11D535089E8}"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Juge"/>
        </a:ext>
      </dgm:extLst>
    </dgm:pt>
    <dgm:pt modelId="{77581777-715D-4041-93B6-40FBB1ACDAA1}" type="pres">
      <dgm:prSet presAssocID="{5D6FB4E8-D5A6-4421-9B4E-F11D535089E8}" presName="iconSpace" presStyleCnt="0"/>
      <dgm:spPr/>
    </dgm:pt>
    <dgm:pt modelId="{1582C2AA-660F-40C4-ABC0-D12C7F6A8181}" type="pres">
      <dgm:prSet presAssocID="{5D6FB4E8-D5A6-4421-9B4E-F11D535089E8}" presName="parTx" presStyleLbl="revTx" presStyleIdx="2" presStyleCnt="4">
        <dgm:presLayoutVars>
          <dgm:chMax val="0"/>
          <dgm:chPref val="0"/>
        </dgm:presLayoutVars>
      </dgm:prSet>
      <dgm:spPr/>
    </dgm:pt>
    <dgm:pt modelId="{5C753245-CE8A-48A5-AC92-206F9B6E6FB8}" type="pres">
      <dgm:prSet presAssocID="{5D6FB4E8-D5A6-4421-9B4E-F11D535089E8}" presName="txSpace" presStyleCnt="0"/>
      <dgm:spPr/>
    </dgm:pt>
    <dgm:pt modelId="{FADBF7E5-EA31-4D55-82A1-517080967EF2}" type="pres">
      <dgm:prSet presAssocID="{5D6FB4E8-D5A6-4421-9B4E-F11D535089E8}" presName="desTx" presStyleLbl="revTx" presStyleIdx="3" presStyleCnt="4" custLinFactNeighborX="-53846" custLinFactNeighborY="77823">
        <dgm:presLayoutVars/>
      </dgm:prSet>
      <dgm:spPr/>
    </dgm:pt>
  </dgm:ptLst>
  <dgm:cxnLst>
    <dgm:cxn modelId="{8138D20A-2054-4CB2-8CF6-340D646A7FA4}" type="presOf" srcId="{41AE9732-9716-47D8-A4B5-253F72DD9AFC}" destId="{CD161B86-506B-4B6D-A091-BD9F1AAE47DB}" srcOrd="0" destOrd="0" presId="urn:microsoft.com/office/officeart/2018/2/layout/IconLabelDescriptionList"/>
    <dgm:cxn modelId="{6AF6FF35-579D-4E39-B182-2A14413F02C5}" type="presOf" srcId="{1904C1B5-9539-4767-AD90-722257483D41}" destId="{FADBF7E5-EA31-4D55-82A1-517080967EF2}" srcOrd="0" destOrd="0" presId="urn:microsoft.com/office/officeart/2018/2/layout/IconLabelDescriptionList"/>
    <dgm:cxn modelId="{891E243B-ABDC-4469-81F8-1877B9522574}" srcId="{41AE9732-9716-47D8-A4B5-253F72DD9AFC}" destId="{8D4934DE-B86B-49C2-A83C-AD52E4840367}" srcOrd="0" destOrd="0" parTransId="{EC1B9E88-A07E-4ACB-B763-9E98B83CFCE3}" sibTransId="{95256ED3-F619-4715-815E-FC9FE5F9009D}"/>
    <dgm:cxn modelId="{3201BE47-0131-4A22-9ADA-C571645489BE}" srcId="{41AE9732-9716-47D8-A4B5-253F72DD9AFC}" destId="{5D6FB4E8-D5A6-4421-9B4E-F11D535089E8}" srcOrd="1" destOrd="0" parTransId="{FFF38187-924A-4F94-B204-35088628072D}" sibTransId="{67054335-2D8A-477B-B580-47F99AB31E64}"/>
    <dgm:cxn modelId="{DAB789B9-B1CE-4FAB-B804-7BDBE218940F}" type="presOf" srcId="{5D6FB4E8-D5A6-4421-9B4E-F11D535089E8}" destId="{1582C2AA-660F-40C4-ABC0-D12C7F6A8181}" srcOrd="0" destOrd="0" presId="urn:microsoft.com/office/officeart/2018/2/layout/IconLabelDescriptionList"/>
    <dgm:cxn modelId="{F42479F6-2A29-4530-8813-6EE64854E1B0}" type="presOf" srcId="{8D4934DE-B86B-49C2-A83C-AD52E4840367}" destId="{6653BFC2-D65B-47FC-82F2-C939F4806BB8}" srcOrd="0" destOrd="0" presId="urn:microsoft.com/office/officeart/2018/2/layout/IconLabelDescriptionList"/>
    <dgm:cxn modelId="{1CB1F7FD-B96B-4767-B6BF-1C9E3BFBA42D}" srcId="{5D6FB4E8-D5A6-4421-9B4E-F11D535089E8}" destId="{1904C1B5-9539-4767-AD90-722257483D41}" srcOrd="0" destOrd="0" parTransId="{BB3E2378-CFAC-4111-A11C-6E78A75D9DCB}" sibTransId="{FEE1452C-5602-4939-B46C-3D5F3AA87FAB}"/>
    <dgm:cxn modelId="{E5F651C1-2CD0-4219-B298-102B5C14EA22}" type="presParOf" srcId="{CD161B86-506B-4B6D-A091-BD9F1AAE47DB}" destId="{5259D8ED-035D-4BEA-894C-B6E6EA3FF394}" srcOrd="0" destOrd="0" presId="urn:microsoft.com/office/officeart/2018/2/layout/IconLabelDescriptionList"/>
    <dgm:cxn modelId="{FEBDAF3C-9B54-4864-B1F6-5BFDE5DCC858}" type="presParOf" srcId="{5259D8ED-035D-4BEA-894C-B6E6EA3FF394}" destId="{9B7CBBEB-67C4-46C2-B66C-63ADC66EBABC}" srcOrd="0" destOrd="0" presId="urn:microsoft.com/office/officeart/2018/2/layout/IconLabelDescriptionList"/>
    <dgm:cxn modelId="{07D7F5E1-C479-4AAA-83C2-EDAD26F263E7}" type="presParOf" srcId="{5259D8ED-035D-4BEA-894C-B6E6EA3FF394}" destId="{BFCD1ED2-6421-48ED-B42B-478C78DD914B}" srcOrd="1" destOrd="0" presId="urn:microsoft.com/office/officeart/2018/2/layout/IconLabelDescriptionList"/>
    <dgm:cxn modelId="{AAB0FB29-6C34-4BDF-9C50-5BA16BA4CE56}" type="presParOf" srcId="{5259D8ED-035D-4BEA-894C-B6E6EA3FF394}" destId="{6653BFC2-D65B-47FC-82F2-C939F4806BB8}" srcOrd="2" destOrd="0" presId="urn:microsoft.com/office/officeart/2018/2/layout/IconLabelDescriptionList"/>
    <dgm:cxn modelId="{CC7A2982-CA49-473B-A3DE-42F92725F0E8}" type="presParOf" srcId="{5259D8ED-035D-4BEA-894C-B6E6EA3FF394}" destId="{01ABACBF-46E8-4C1C-865B-2F0792DACD21}" srcOrd="3" destOrd="0" presId="urn:microsoft.com/office/officeart/2018/2/layout/IconLabelDescriptionList"/>
    <dgm:cxn modelId="{E03CD42F-B48F-4A1B-A6AE-C59BC4C24B5D}" type="presParOf" srcId="{5259D8ED-035D-4BEA-894C-B6E6EA3FF394}" destId="{1FC5C0F9-CFC0-4A60-8A39-05B4A85A972D}" srcOrd="4" destOrd="0" presId="urn:microsoft.com/office/officeart/2018/2/layout/IconLabelDescriptionList"/>
    <dgm:cxn modelId="{EE6DBE20-57AF-4C47-A932-2FF861F2356C}" type="presParOf" srcId="{CD161B86-506B-4B6D-A091-BD9F1AAE47DB}" destId="{773D1D60-9685-4C9C-BC3C-B5D13FFE9302}" srcOrd="1" destOrd="0" presId="urn:microsoft.com/office/officeart/2018/2/layout/IconLabelDescriptionList"/>
    <dgm:cxn modelId="{440E611D-A9A3-4EF6-A291-C0A56278B00A}" type="presParOf" srcId="{CD161B86-506B-4B6D-A091-BD9F1AAE47DB}" destId="{D579FCEB-AD57-41CF-8F86-78007BC7567B}" srcOrd="2" destOrd="0" presId="urn:microsoft.com/office/officeart/2018/2/layout/IconLabelDescriptionList"/>
    <dgm:cxn modelId="{52F90CA9-1847-4AED-8B50-D7B62E2AC561}" type="presParOf" srcId="{D579FCEB-AD57-41CF-8F86-78007BC7567B}" destId="{6FD0FBA8-C6FC-4C3C-991D-2DEDF0A4A3EF}" srcOrd="0" destOrd="0" presId="urn:microsoft.com/office/officeart/2018/2/layout/IconLabelDescriptionList"/>
    <dgm:cxn modelId="{38383F77-B286-436C-8DE1-CE8768F6677B}" type="presParOf" srcId="{D579FCEB-AD57-41CF-8F86-78007BC7567B}" destId="{77581777-715D-4041-93B6-40FBB1ACDAA1}" srcOrd="1" destOrd="0" presId="urn:microsoft.com/office/officeart/2018/2/layout/IconLabelDescriptionList"/>
    <dgm:cxn modelId="{2BEDDD31-410E-40E6-85EA-7723CADE99A2}" type="presParOf" srcId="{D579FCEB-AD57-41CF-8F86-78007BC7567B}" destId="{1582C2AA-660F-40C4-ABC0-D12C7F6A8181}" srcOrd="2" destOrd="0" presId="urn:microsoft.com/office/officeart/2018/2/layout/IconLabelDescriptionList"/>
    <dgm:cxn modelId="{2C7F5ECE-9616-4D20-BA7F-15892E902A49}" type="presParOf" srcId="{D579FCEB-AD57-41CF-8F86-78007BC7567B}" destId="{5C753245-CE8A-48A5-AC92-206F9B6E6FB8}" srcOrd="3" destOrd="0" presId="urn:microsoft.com/office/officeart/2018/2/layout/IconLabelDescriptionList"/>
    <dgm:cxn modelId="{E9F8AABE-62E6-4233-81C0-3834D6A4593C}" type="presParOf" srcId="{D579FCEB-AD57-41CF-8F86-78007BC7567B}" destId="{FADBF7E5-EA31-4D55-82A1-517080967EF2}" srcOrd="4" destOrd="0" presId="urn:microsoft.com/office/officeart/2018/2/layout/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281CB22-A3AB-4AFD-B10B-B1FA07300773}" type="doc">
      <dgm:prSet loTypeId="urn:microsoft.com/office/officeart/2018/5/layout/CenteredIconLabelDescriptionList" loCatId="icon" qsTypeId="urn:microsoft.com/office/officeart/2005/8/quickstyle/simple1" qsCatId="simple" csTypeId="urn:microsoft.com/office/officeart/2018/5/colors/Iconchunking_neutralbg_colorful1" csCatId="colorful" phldr="1"/>
      <dgm:spPr/>
      <dgm:t>
        <a:bodyPr/>
        <a:lstStyle/>
        <a:p>
          <a:endParaRPr lang="en-US"/>
        </a:p>
      </dgm:t>
    </dgm:pt>
    <dgm:pt modelId="{7ED3B6CA-5670-47FB-BFF7-4E3F3A7FA577}">
      <dgm:prSet custT="1"/>
      <dgm:spPr/>
      <dgm:t>
        <a:bodyPr/>
        <a:lstStyle/>
        <a:p>
          <a:pPr>
            <a:defRPr b="1"/>
          </a:pPr>
          <a:r>
            <a:rPr lang="en-US" sz="1800" dirty="0"/>
            <a:t>Initiatives via le fonds social </a:t>
          </a:r>
        </a:p>
        <a:p>
          <a:pPr>
            <a:defRPr b="1"/>
          </a:pPr>
          <a:r>
            <a:rPr lang="fr-BE" sz="1800" dirty="0"/>
            <a:t>et via le fonds de formation </a:t>
          </a:r>
          <a:r>
            <a:rPr lang="fr-BE" sz="1800" dirty="0" err="1"/>
            <a:t>Cefora</a:t>
          </a:r>
          <a:endParaRPr lang="en-US" sz="1800" dirty="0"/>
        </a:p>
      </dgm:t>
    </dgm:pt>
    <dgm:pt modelId="{B99703DE-0DF9-4F7F-8559-D2369BFA206E}" type="parTrans" cxnId="{93B12BCE-9F67-43A0-B336-E3CC7C28496D}">
      <dgm:prSet/>
      <dgm:spPr/>
      <dgm:t>
        <a:bodyPr/>
        <a:lstStyle/>
        <a:p>
          <a:endParaRPr lang="en-US"/>
        </a:p>
      </dgm:t>
    </dgm:pt>
    <dgm:pt modelId="{D07407A3-E6DF-4D16-8F56-F291BF9A719A}" type="sibTrans" cxnId="{93B12BCE-9F67-43A0-B336-E3CC7C28496D}">
      <dgm:prSet/>
      <dgm:spPr/>
      <dgm:t>
        <a:bodyPr/>
        <a:lstStyle/>
        <a:p>
          <a:endParaRPr lang="en-US"/>
        </a:p>
      </dgm:t>
    </dgm:pt>
    <dgm:pt modelId="{3C19CC4E-851C-4498-BD0D-5B72DB5C8B3A}">
      <dgm:prSet custT="1"/>
      <dgm:spPr/>
      <dgm:t>
        <a:bodyPr/>
        <a:lstStyle/>
        <a:p>
          <a:pPr>
            <a:defRPr b="1"/>
          </a:pPr>
          <a:r>
            <a:rPr lang="fr-BE" sz="1800" dirty="0"/>
            <a:t>À concrétiser – exemples </a:t>
          </a:r>
          <a:endParaRPr lang="en-US" sz="1800" dirty="0"/>
        </a:p>
      </dgm:t>
    </dgm:pt>
    <dgm:pt modelId="{9E03FD80-3902-4BE6-9F33-178CC0DC3D2C}" type="parTrans" cxnId="{064CC0C7-E511-4BE5-9343-C11270DFA4BC}">
      <dgm:prSet/>
      <dgm:spPr/>
      <dgm:t>
        <a:bodyPr/>
        <a:lstStyle/>
        <a:p>
          <a:endParaRPr lang="en-US"/>
        </a:p>
      </dgm:t>
    </dgm:pt>
    <dgm:pt modelId="{82324C26-587C-45F1-BEF9-00F2EF4693CF}" type="sibTrans" cxnId="{064CC0C7-E511-4BE5-9343-C11270DFA4BC}">
      <dgm:prSet/>
      <dgm:spPr/>
      <dgm:t>
        <a:bodyPr/>
        <a:lstStyle/>
        <a:p>
          <a:endParaRPr lang="en-US"/>
        </a:p>
      </dgm:t>
    </dgm:pt>
    <dgm:pt modelId="{7661C2DF-583A-4934-9373-D34606E32BB3}">
      <dgm:prSet custT="1"/>
      <dgm:spPr/>
      <dgm:t>
        <a:bodyPr/>
        <a:lstStyle/>
        <a:p>
          <a:r>
            <a:rPr lang="fr-BE" sz="1600" dirty="0"/>
            <a:t>communiquer les bonnes pratiques</a:t>
          </a:r>
          <a:endParaRPr lang="en-US" sz="1600" dirty="0"/>
        </a:p>
      </dgm:t>
    </dgm:pt>
    <dgm:pt modelId="{CC7B74F6-AF76-4700-8CE3-B3BD0F28E16B}" type="parTrans" cxnId="{38ED8E8C-30DE-452B-8D65-583AC87F7C1C}">
      <dgm:prSet/>
      <dgm:spPr/>
      <dgm:t>
        <a:bodyPr/>
        <a:lstStyle/>
        <a:p>
          <a:endParaRPr lang="en-US"/>
        </a:p>
      </dgm:t>
    </dgm:pt>
    <dgm:pt modelId="{CDAA0C02-348E-48AC-859E-348593A3D7EC}" type="sibTrans" cxnId="{38ED8E8C-30DE-452B-8D65-583AC87F7C1C}">
      <dgm:prSet/>
      <dgm:spPr/>
      <dgm:t>
        <a:bodyPr/>
        <a:lstStyle/>
        <a:p>
          <a:endParaRPr lang="en-US"/>
        </a:p>
      </dgm:t>
    </dgm:pt>
    <dgm:pt modelId="{CABDBD5D-8250-4D67-AEA7-5C21E2FF4070}">
      <dgm:prSet custT="1"/>
      <dgm:spPr/>
      <dgm:t>
        <a:bodyPr/>
        <a:lstStyle/>
        <a:p>
          <a:r>
            <a:rPr lang="fr-BE" sz="1600" dirty="0"/>
            <a:t>organiser des formations</a:t>
          </a:r>
          <a:endParaRPr lang="en-US" sz="1600" dirty="0"/>
        </a:p>
      </dgm:t>
    </dgm:pt>
    <dgm:pt modelId="{47A19E88-ED00-41A5-9D48-3299E35EFF99}" type="parTrans" cxnId="{99A7295F-EBB3-49C0-A5A0-603D82921ED2}">
      <dgm:prSet/>
      <dgm:spPr/>
      <dgm:t>
        <a:bodyPr/>
        <a:lstStyle/>
        <a:p>
          <a:endParaRPr lang="en-US"/>
        </a:p>
      </dgm:t>
    </dgm:pt>
    <dgm:pt modelId="{535AF743-0B8F-47FF-A775-F273F625EAF9}" type="sibTrans" cxnId="{99A7295F-EBB3-49C0-A5A0-603D82921ED2}">
      <dgm:prSet/>
      <dgm:spPr/>
      <dgm:t>
        <a:bodyPr/>
        <a:lstStyle/>
        <a:p>
          <a:endParaRPr lang="en-US"/>
        </a:p>
      </dgm:t>
    </dgm:pt>
    <dgm:pt modelId="{E50F235C-4CF9-48D7-932F-7E7889F7E57A}">
      <dgm:prSet custT="1"/>
      <dgm:spPr/>
      <dgm:t>
        <a:bodyPr/>
        <a:lstStyle/>
        <a:p>
          <a:r>
            <a:rPr lang="fr-BE" sz="1600" dirty="0"/>
            <a:t>…</a:t>
          </a:r>
          <a:endParaRPr lang="en-US" sz="1600" dirty="0"/>
        </a:p>
      </dgm:t>
    </dgm:pt>
    <dgm:pt modelId="{44F36E49-8883-42BA-B1ED-3FA539EAD5B1}" type="parTrans" cxnId="{30175A2A-2D01-4BF3-8777-9D0278CE93C0}">
      <dgm:prSet/>
      <dgm:spPr/>
      <dgm:t>
        <a:bodyPr/>
        <a:lstStyle/>
        <a:p>
          <a:endParaRPr lang="en-US"/>
        </a:p>
      </dgm:t>
    </dgm:pt>
    <dgm:pt modelId="{B8F8B8F0-FF33-4630-93BE-815CF8DD3CD5}" type="sibTrans" cxnId="{30175A2A-2D01-4BF3-8777-9D0278CE93C0}">
      <dgm:prSet/>
      <dgm:spPr/>
      <dgm:t>
        <a:bodyPr/>
        <a:lstStyle/>
        <a:p>
          <a:endParaRPr lang="en-US"/>
        </a:p>
      </dgm:t>
    </dgm:pt>
    <dgm:pt modelId="{BFA8FDB8-49BC-47E6-AE10-69E4DB907B38}" type="pres">
      <dgm:prSet presAssocID="{6281CB22-A3AB-4AFD-B10B-B1FA07300773}" presName="root" presStyleCnt="0">
        <dgm:presLayoutVars>
          <dgm:dir/>
          <dgm:resizeHandles val="exact"/>
        </dgm:presLayoutVars>
      </dgm:prSet>
      <dgm:spPr/>
    </dgm:pt>
    <dgm:pt modelId="{34A7D31A-06FD-42D5-8A3E-39E3AE76649D}" type="pres">
      <dgm:prSet presAssocID="{7ED3B6CA-5670-47FB-BFF7-4E3F3A7FA577}" presName="compNode" presStyleCnt="0"/>
      <dgm:spPr/>
    </dgm:pt>
    <dgm:pt modelId="{7082492B-A053-405E-A266-56D5388E11ED}" type="pres">
      <dgm:prSet presAssocID="{7ED3B6CA-5670-47FB-BFF7-4E3F3A7FA577}"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ièces"/>
        </a:ext>
      </dgm:extLst>
    </dgm:pt>
    <dgm:pt modelId="{3076EB82-7CD3-4B40-B657-83128D697511}" type="pres">
      <dgm:prSet presAssocID="{7ED3B6CA-5670-47FB-BFF7-4E3F3A7FA577}" presName="iconSpace" presStyleCnt="0"/>
      <dgm:spPr/>
    </dgm:pt>
    <dgm:pt modelId="{1131FD52-FEBD-475B-A41E-E92C349A0458}" type="pres">
      <dgm:prSet presAssocID="{7ED3B6CA-5670-47FB-BFF7-4E3F3A7FA577}" presName="parTx" presStyleLbl="revTx" presStyleIdx="0" presStyleCnt="4" custScaleX="123688" custScaleY="133094">
        <dgm:presLayoutVars>
          <dgm:chMax val="0"/>
          <dgm:chPref val="0"/>
        </dgm:presLayoutVars>
      </dgm:prSet>
      <dgm:spPr/>
    </dgm:pt>
    <dgm:pt modelId="{E569131F-EEC7-47BB-B693-ADE05B3B074F}" type="pres">
      <dgm:prSet presAssocID="{7ED3B6CA-5670-47FB-BFF7-4E3F3A7FA577}" presName="txSpace" presStyleCnt="0"/>
      <dgm:spPr/>
    </dgm:pt>
    <dgm:pt modelId="{E677AFA7-F274-44D6-A05B-94779A650C68}" type="pres">
      <dgm:prSet presAssocID="{7ED3B6CA-5670-47FB-BFF7-4E3F3A7FA577}" presName="desTx" presStyleLbl="revTx" presStyleIdx="1" presStyleCnt="4">
        <dgm:presLayoutVars/>
      </dgm:prSet>
      <dgm:spPr/>
    </dgm:pt>
    <dgm:pt modelId="{8E77E87D-2845-4F91-B625-5DB95A13CC1B}" type="pres">
      <dgm:prSet presAssocID="{D07407A3-E6DF-4D16-8F56-F291BF9A719A}" presName="sibTrans" presStyleCnt="0"/>
      <dgm:spPr/>
    </dgm:pt>
    <dgm:pt modelId="{0584332E-E64E-44F3-8A10-4C90DE14CCB7}" type="pres">
      <dgm:prSet presAssocID="{3C19CC4E-851C-4498-BD0D-5B72DB5C8B3A}" presName="compNode" presStyleCnt="0"/>
      <dgm:spPr/>
    </dgm:pt>
    <dgm:pt modelId="{E4A36F19-F14D-496C-8C95-9F8C2F6F8F07}" type="pres">
      <dgm:prSet presAssocID="{3C19CC4E-851C-4498-BD0D-5B72DB5C8B3A}"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Réunion"/>
        </a:ext>
      </dgm:extLst>
    </dgm:pt>
    <dgm:pt modelId="{395393B4-C7A1-407C-A5BF-7049F629EEBA}" type="pres">
      <dgm:prSet presAssocID="{3C19CC4E-851C-4498-BD0D-5B72DB5C8B3A}" presName="iconSpace" presStyleCnt="0"/>
      <dgm:spPr/>
    </dgm:pt>
    <dgm:pt modelId="{D05B7BA5-FAB0-4981-86A9-90DBE46DFECF}" type="pres">
      <dgm:prSet presAssocID="{3C19CC4E-851C-4498-BD0D-5B72DB5C8B3A}" presName="parTx" presStyleLbl="revTx" presStyleIdx="2" presStyleCnt="4" custScaleY="69324">
        <dgm:presLayoutVars>
          <dgm:chMax val="0"/>
          <dgm:chPref val="0"/>
        </dgm:presLayoutVars>
      </dgm:prSet>
      <dgm:spPr/>
    </dgm:pt>
    <dgm:pt modelId="{1BCE9738-63BB-40CB-BBAE-EF4EDF5A4055}" type="pres">
      <dgm:prSet presAssocID="{3C19CC4E-851C-4498-BD0D-5B72DB5C8B3A}" presName="txSpace" presStyleCnt="0"/>
      <dgm:spPr/>
    </dgm:pt>
    <dgm:pt modelId="{564B77F2-E940-4B22-8988-3EFEF049C766}" type="pres">
      <dgm:prSet presAssocID="{3C19CC4E-851C-4498-BD0D-5B72DB5C8B3A}" presName="desTx" presStyleLbl="revTx" presStyleIdx="3" presStyleCnt="4" custScaleX="120095">
        <dgm:presLayoutVars/>
      </dgm:prSet>
      <dgm:spPr/>
    </dgm:pt>
  </dgm:ptLst>
  <dgm:cxnLst>
    <dgm:cxn modelId="{30175A2A-2D01-4BF3-8777-9D0278CE93C0}" srcId="{3C19CC4E-851C-4498-BD0D-5B72DB5C8B3A}" destId="{E50F235C-4CF9-48D7-932F-7E7889F7E57A}" srcOrd="2" destOrd="0" parTransId="{44F36E49-8883-42BA-B1ED-3FA539EAD5B1}" sibTransId="{B8F8B8F0-FF33-4630-93BE-815CF8DD3CD5}"/>
    <dgm:cxn modelId="{99A7295F-EBB3-49C0-A5A0-603D82921ED2}" srcId="{3C19CC4E-851C-4498-BD0D-5B72DB5C8B3A}" destId="{CABDBD5D-8250-4D67-AEA7-5C21E2FF4070}" srcOrd="1" destOrd="0" parTransId="{47A19E88-ED00-41A5-9D48-3299E35EFF99}" sibTransId="{535AF743-0B8F-47FF-A775-F273F625EAF9}"/>
    <dgm:cxn modelId="{AB2D2861-D406-4B18-B75B-0243CA804AB1}" type="presOf" srcId="{CABDBD5D-8250-4D67-AEA7-5C21E2FF4070}" destId="{564B77F2-E940-4B22-8988-3EFEF049C766}" srcOrd="0" destOrd="1" presId="urn:microsoft.com/office/officeart/2018/5/layout/CenteredIconLabelDescriptionList"/>
    <dgm:cxn modelId="{E6DE8543-9327-4810-AD7D-31BE99B29E72}" type="presOf" srcId="{7ED3B6CA-5670-47FB-BFF7-4E3F3A7FA577}" destId="{1131FD52-FEBD-475B-A41E-E92C349A0458}" srcOrd="0" destOrd="0" presId="urn:microsoft.com/office/officeart/2018/5/layout/CenteredIconLabelDescriptionList"/>
    <dgm:cxn modelId="{8BBFA265-970F-444C-94B4-DBA6BA1C90E3}" type="presOf" srcId="{6281CB22-A3AB-4AFD-B10B-B1FA07300773}" destId="{BFA8FDB8-49BC-47E6-AE10-69E4DB907B38}" srcOrd="0" destOrd="0" presId="urn:microsoft.com/office/officeart/2018/5/layout/CenteredIconLabelDescriptionList"/>
    <dgm:cxn modelId="{6B5EC945-1870-4FE4-BCD0-52D7DDB55192}" type="presOf" srcId="{7661C2DF-583A-4934-9373-D34606E32BB3}" destId="{564B77F2-E940-4B22-8988-3EFEF049C766}" srcOrd="0" destOrd="0" presId="urn:microsoft.com/office/officeart/2018/5/layout/CenteredIconLabelDescriptionList"/>
    <dgm:cxn modelId="{38ED8E8C-30DE-452B-8D65-583AC87F7C1C}" srcId="{3C19CC4E-851C-4498-BD0D-5B72DB5C8B3A}" destId="{7661C2DF-583A-4934-9373-D34606E32BB3}" srcOrd="0" destOrd="0" parTransId="{CC7B74F6-AF76-4700-8CE3-B3BD0F28E16B}" sibTransId="{CDAA0C02-348E-48AC-859E-348593A3D7EC}"/>
    <dgm:cxn modelId="{064CC0C7-E511-4BE5-9343-C11270DFA4BC}" srcId="{6281CB22-A3AB-4AFD-B10B-B1FA07300773}" destId="{3C19CC4E-851C-4498-BD0D-5B72DB5C8B3A}" srcOrd="1" destOrd="0" parTransId="{9E03FD80-3902-4BE6-9F33-178CC0DC3D2C}" sibTransId="{82324C26-587C-45F1-BEF9-00F2EF4693CF}"/>
    <dgm:cxn modelId="{93B12BCE-9F67-43A0-B336-E3CC7C28496D}" srcId="{6281CB22-A3AB-4AFD-B10B-B1FA07300773}" destId="{7ED3B6CA-5670-47FB-BFF7-4E3F3A7FA577}" srcOrd="0" destOrd="0" parTransId="{B99703DE-0DF9-4F7F-8559-D2369BFA206E}" sibTransId="{D07407A3-E6DF-4D16-8F56-F291BF9A719A}"/>
    <dgm:cxn modelId="{789F7AD1-7268-48F6-BE5B-5F3F4C922E36}" type="presOf" srcId="{3C19CC4E-851C-4498-BD0D-5B72DB5C8B3A}" destId="{D05B7BA5-FAB0-4981-86A9-90DBE46DFECF}" srcOrd="0" destOrd="0" presId="urn:microsoft.com/office/officeart/2018/5/layout/CenteredIconLabelDescriptionList"/>
    <dgm:cxn modelId="{9228DCEA-58E6-427B-A6B7-1D0A5125FE97}" type="presOf" srcId="{E50F235C-4CF9-48D7-932F-7E7889F7E57A}" destId="{564B77F2-E940-4B22-8988-3EFEF049C766}" srcOrd="0" destOrd="2" presId="urn:microsoft.com/office/officeart/2018/5/layout/CenteredIconLabelDescriptionList"/>
    <dgm:cxn modelId="{3B273B16-942D-40C7-B3C6-7BDDA8F42C39}" type="presParOf" srcId="{BFA8FDB8-49BC-47E6-AE10-69E4DB907B38}" destId="{34A7D31A-06FD-42D5-8A3E-39E3AE76649D}" srcOrd="0" destOrd="0" presId="urn:microsoft.com/office/officeart/2018/5/layout/CenteredIconLabelDescriptionList"/>
    <dgm:cxn modelId="{52B8CF4B-39A0-4F58-848B-BCB2A441E635}" type="presParOf" srcId="{34A7D31A-06FD-42D5-8A3E-39E3AE76649D}" destId="{7082492B-A053-405E-A266-56D5388E11ED}" srcOrd="0" destOrd="0" presId="urn:microsoft.com/office/officeart/2018/5/layout/CenteredIconLabelDescriptionList"/>
    <dgm:cxn modelId="{2E15A4EA-C0E8-4B6B-B3D2-9E43B53CF413}" type="presParOf" srcId="{34A7D31A-06FD-42D5-8A3E-39E3AE76649D}" destId="{3076EB82-7CD3-4B40-B657-83128D697511}" srcOrd="1" destOrd="0" presId="urn:microsoft.com/office/officeart/2018/5/layout/CenteredIconLabelDescriptionList"/>
    <dgm:cxn modelId="{889C9305-E30E-4F6A-9615-462F1903C49B}" type="presParOf" srcId="{34A7D31A-06FD-42D5-8A3E-39E3AE76649D}" destId="{1131FD52-FEBD-475B-A41E-E92C349A0458}" srcOrd="2" destOrd="0" presId="urn:microsoft.com/office/officeart/2018/5/layout/CenteredIconLabelDescriptionList"/>
    <dgm:cxn modelId="{8CEA07B1-2762-436D-A30B-C64B5F8694CB}" type="presParOf" srcId="{34A7D31A-06FD-42D5-8A3E-39E3AE76649D}" destId="{E569131F-EEC7-47BB-B693-ADE05B3B074F}" srcOrd="3" destOrd="0" presId="urn:microsoft.com/office/officeart/2018/5/layout/CenteredIconLabelDescriptionList"/>
    <dgm:cxn modelId="{6C20C6C7-EABC-4544-B057-2BB17C3224C5}" type="presParOf" srcId="{34A7D31A-06FD-42D5-8A3E-39E3AE76649D}" destId="{E677AFA7-F274-44D6-A05B-94779A650C68}" srcOrd="4" destOrd="0" presId="urn:microsoft.com/office/officeart/2018/5/layout/CenteredIconLabelDescriptionList"/>
    <dgm:cxn modelId="{386EEAF5-400B-474D-8A20-2637FA844B2A}" type="presParOf" srcId="{BFA8FDB8-49BC-47E6-AE10-69E4DB907B38}" destId="{8E77E87D-2845-4F91-B625-5DB95A13CC1B}" srcOrd="1" destOrd="0" presId="urn:microsoft.com/office/officeart/2018/5/layout/CenteredIconLabelDescriptionList"/>
    <dgm:cxn modelId="{16FDE575-D04C-45A5-9432-B89A4417CE69}" type="presParOf" srcId="{BFA8FDB8-49BC-47E6-AE10-69E4DB907B38}" destId="{0584332E-E64E-44F3-8A10-4C90DE14CCB7}" srcOrd="2" destOrd="0" presId="urn:microsoft.com/office/officeart/2018/5/layout/CenteredIconLabelDescriptionList"/>
    <dgm:cxn modelId="{71C29690-20EC-49E7-A0E4-52F41D2E0A81}" type="presParOf" srcId="{0584332E-E64E-44F3-8A10-4C90DE14CCB7}" destId="{E4A36F19-F14D-496C-8C95-9F8C2F6F8F07}" srcOrd="0" destOrd="0" presId="urn:microsoft.com/office/officeart/2018/5/layout/CenteredIconLabelDescriptionList"/>
    <dgm:cxn modelId="{CFCEF9BD-3AE2-4068-A756-767C78EABFBF}" type="presParOf" srcId="{0584332E-E64E-44F3-8A10-4C90DE14CCB7}" destId="{395393B4-C7A1-407C-A5BF-7049F629EEBA}" srcOrd="1" destOrd="0" presId="urn:microsoft.com/office/officeart/2018/5/layout/CenteredIconLabelDescriptionList"/>
    <dgm:cxn modelId="{FA15A576-9916-405A-8BD8-19061AE095C4}" type="presParOf" srcId="{0584332E-E64E-44F3-8A10-4C90DE14CCB7}" destId="{D05B7BA5-FAB0-4981-86A9-90DBE46DFECF}" srcOrd="2" destOrd="0" presId="urn:microsoft.com/office/officeart/2018/5/layout/CenteredIconLabelDescriptionList"/>
    <dgm:cxn modelId="{E2F4A802-EB6D-4F8F-8DAE-2788682CAC6A}" type="presParOf" srcId="{0584332E-E64E-44F3-8A10-4C90DE14CCB7}" destId="{1BCE9738-63BB-40CB-BBAE-EF4EDF5A4055}" srcOrd="3" destOrd="0" presId="urn:microsoft.com/office/officeart/2018/5/layout/CenteredIconLabelDescriptionList"/>
    <dgm:cxn modelId="{16C877C4-5CB3-4F2A-90FB-F2F88376650E}" type="presParOf" srcId="{0584332E-E64E-44F3-8A10-4C90DE14CCB7}" destId="{564B77F2-E940-4B22-8988-3EFEF049C766}" srcOrd="4" destOrd="0" presId="urn:microsoft.com/office/officeart/2018/5/layout/Centered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B8FD0BA-B9B2-4FEB-B7E9-29BBD5A78AB9}"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n-US"/>
        </a:p>
      </dgm:t>
    </dgm:pt>
    <dgm:pt modelId="{69390FE5-7FB9-4FA7-B9A9-B6BEC6B908AA}">
      <dgm:prSet/>
      <dgm:spPr/>
      <dgm:t>
        <a:bodyPr/>
        <a:lstStyle/>
        <a:p>
          <a:r>
            <a:rPr lang="fr-BE"/>
            <a:t>Les sujets qui peuvent être abordés sont listés  </a:t>
          </a:r>
          <a:endParaRPr lang="en-US"/>
        </a:p>
      </dgm:t>
    </dgm:pt>
    <dgm:pt modelId="{08E0EEB7-F36D-4B59-A530-E8FD25686A7B}" type="parTrans" cxnId="{0848B7A2-9972-4C33-9AD1-420B4A2FF0F2}">
      <dgm:prSet/>
      <dgm:spPr/>
      <dgm:t>
        <a:bodyPr/>
        <a:lstStyle/>
        <a:p>
          <a:endParaRPr lang="en-US"/>
        </a:p>
      </dgm:t>
    </dgm:pt>
    <dgm:pt modelId="{09B3D131-5CFE-4729-9957-E8FDAD6587D5}" type="sibTrans" cxnId="{0848B7A2-9972-4C33-9AD1-420B4A2FF0F2}">
      <dgm:prSet/>
      <dgm:spPr/>
      <dgm:t>
        <a:bodyPr/>
        <a:lstStyle/>
        <a:p>
          <a:endParaRPr lang="en-US"/>
        </a:p>
      </dgm:t>
    </dgm:pt>
    <dgm:pt modelId="{8629F283-DBD4-475D-97C9-260065D0CBBC}">
      <dgm:prSet/>
      <dgm:spPr/>
      <dgm:t>
        <a:bodyPr/>
        <a:lstStyle/>
        <a:p>
          <a:r>
            <a:rPr lang="fr-BE"/>
            <a:t>l’organisation du télétravail </a:t>
          </a:r>
          <a:endParaRPr lang="en-US"/>
        </a:p>
      </dgm:t>
    </dgm:pt>
    <dgm:pt modelId="{CA76D9DF-65AE-4DFB-AFE8-CB55B936DB38}" type="parTrans" cxnId="{A164E0F7-DAA4-40EA-BEE5-313C71810485}">
      <dgm:prSet/>
      <dgm:spPr/>
      <dgm:t>
        <a:bodyPr/>
        <a:lstStyle/>
        <a:p>
          <a:endParaRPr lang="en-US"/>
        </a:p>
      </dgm:t>
    </dgm:pt>
    <dgm:pt modelId="{EF323E21-F3A5-4A29-8C37-1E4C0F437C2F}" type="sibTrans" cxnId="{A164E0F7-DAA4-40EA-BEE5-313C71810485}">
      <dgm:prSet/>
      <dgm:spPr/>
      <dgm:t>
        <a:bodyPr/>
        <a:lstStyle/>
        <a:p>
          <a:endParaRPr lang="en-US"/>
        </a:p>
      </dgm:t>
    </dgm:pt>
    <dgm:pt modelId="{21428804-6C6C-445B-B672-0C21B8B5950D}">
      <dgm:prSet/>
      <dgm:spPr/>
      <dgm:t>
        <a:bodyPr/>
        <a:lstStyle/>
        <a:p>
          <a:r>
            <a:rPr lang="fr-BE"/>
            <a:t>l’équipement et l’assistance technique </a:t>
          </a:r>
          <a:endParaRPr lang="en-US"/>
        </a:p>
      </dgm:t>
    </dgm:pt>
    <dgm:pt modelId="{CA6404BE-5B8A-4AFF-A559-90F97CC03372}" type="parTrans" cxnId="{4C23BA53-9C1F-4821-9617-DD3C45AD17D9}">
      <dgm:prSet/>
      <dgm:spPr/>
      <dgm:t>
        <a:bodyPr/>
        <a:lstStyle/>
        <a:p>
          <a:endParaRPr lang="en-US"/>
        </a:p>
      </dgm:t>
    </dgm:pt>
    <dgm:pt modelId="{9B5AA919-6592-4168-9937-A375B05A3FA0}" type="sibTrans" cxnId="{4C23BA53-9C1F-4821-9617-DD3C45AD17D9}">
      <dgm:prSet/>
      <dgm:spPr/>
      <dgm:t>
        <a:bodyPr/>
        <a:lstStyle/>
        <a:p>
          <a:endParaRPr lang="en-US"/>
        </a:p>
      </dgm:t>
    </dgm:pt>
    <dgm:pt modelId="{DEAACF4E-8FC1-4D52-B04D-24C79CD44BF6}">
      <dgm:prSet/>
      <dgm:spPr/>
      <dgm:t>
        <a:bodyPr/>
        <a:lstStyle/>
        <a:p>
          <a:r>
            <a:rPr lang="fr-BE"/>
            <a:t>les possibilités de formation,</a:t>
          </a:r>
          <a:endParaRPr lang="en-US"/>
        </a:p>
      </dgm:t>
    </dgm:pt>
    <dgm:pt modelId="{5D974643-01A9-4C0A-8DB0-7D796F0D9370}" type="parTrans" cxnId="{DAA448EB-27AD-4E60-B22A-D12F2CB91601}">
      <dgm:prSet/>
      <dgm:spPr/>
      <dgm:t>
        <a:bodyPr/>
        <a:lstStyle/>
        <a:p>
          <a:endParaRPr lang="en-US"/>
        </a:p>
      </dgm:t>
    </dgm:pt>
    <dgm:pt modelId="{12A4EA7D-7C16-4F27-B143-BA6A6A4F405C}" type="sibTrans" cxnId="{DAA448EB-27AD-4E60-B22A-D12F2CB91601}">
      <dgm:prSet/>
      <dgm:spPr/>
      <dgm:t>
        <a:bodyPr/>
        <a:lstStyle/>
        <a:p>
          <a:endParaRPr lang="en-US"/>
        </a:p>
      </dgm:t>
    </dgm:pt>
    <dgm:pt modelId="{A02ED6A0-0F7E-4F31-A016-18BDD82DDF6B}">
      <dgm:prSet/>
      <dgm:spPr/>
      <dgm:t>
        <a:bodyPr/>
        <a:lstStyle/>
        <a:p>
          <a:r>
            <a:rPr lang="fr-BE"/>
            <a:t>une éventuelle indemnité de télétravail</a:t>
          </a:r>
          <a:endParaRPr lang="en-US"/>
        </a:p>
      </dgm:t>
    </dgm:pt>
    <dgm:pt modelId="{B8F2F5DC-9BE7-408A-B068-0DDD10206042}" type="parTrans" cxnId="{3C4D9277-6314-488B-94A4-641D8F8259A7}">
      <dgm:prSet/>
      <dgm:spPr/>
      <dgm:t>
        <a:bodyPr/>
        <a:lstStyle/>
        <a:p>
          <a:endParaRPr lang="en-US"/>
        </a:p>
      </dgm:t>
    </dgm:pt>
    <dgm:pt modelId="{1AF59432-E529-4CBF-945E-509AD2B05243}" type="sibTrans" cxnId="{3C4D9277-6314-488B-94A4-641D8F8259A7}">
      <dgm:prSet/>
      <dgm:spPr/>
      <dgm:t>
        <a:bodyPr/>
        <a:lstStyle/>
        <a:p>
          <a:endParaRPr lang="en-US"/>
        </a:p>
      </dgm:t>
    </dgm:pt>
    <dgm:pt modelId="{E0096ACF-24C8-4C5C-AA67-8ADBBB27A377}">
      <dgm:prSet/>
      <dgm:spPr/>
      <dgm:t>
        <a:bodyPr/>
        <a:lstStyle/>
        <a:p>
          <a:r>
            <a:rPr lang="fr-BE" dirty="0"/>
            <a:t>… liste complète dans l’accord </a:t>
          </a:r>
          <a:endParaRPr lang="en-US" dirty="0"/>
        </a:p>
      </dgm:t>
    </dgm:pt>
    <dgm:pt modelId="{D0954A5E-6414-46CB-9524-9729ABA562DF}" type="parTrans" cxnId="{2F59F0ED-8DFF-4E1B-9498-00866F637DD6}">
      <dgm:prSet/>
      <dgm:spPr/>
      <dgm:t>
        <a:bodyPr/>
        <a:lstStyle/>
        <a:p>
          <a:endParaRPr lang="en-US"/>
        </a:p>
      </dgm:t>
    </dgm:pt>
    <dgm:pt modelId="{F34F5402-1FF9-45DB-82DC-7EDB6BD04B25}" type="sibTrans" cxnId="{2F59F0ED-8DFF-4E1B-9498-00866F637DD6}">
      <dgm:prSet/>
      <dgm:spPr/>
      <dgm:t>
        <a:bodyPr/>
        <a:lstStyle/>
        <a:p>
          <a:endParaRPr lang="en-US"/>
        </a:p>
      </dgm:t>
    </dgm:pt>
    <dgm:pt modelId="{A7EF50DB-35CE-4830-8DED-6118E0417268}" type="pres">
      <dgm:prSet presAssocID="{5B8FD0BA-B9B2-4FEB-B7E9-29BBD5A78AB9}" presName="linear" presStyleCnt="0">
        <dgm:presLayoutVars>
          <dgm:dir/>
          <dgm:animLvl val="lvl"/>
          <dgm:resizeHandles val="exact"/>
        </dgm:presLayoutVars>
      </dgm:prSet>
      <dgm:spPr/>
    </dgm:pt>
    <dgm:pt modelId="{078D4A4F-645B-4423-B307-12615B713978}" type="pres">
      <dgm:prSet presAssocID="{69390FE5-7FB9-4FA7-B9A9-B6BEC6B908AA}" presName="parentLin" presStyleCnt="0"/>
      <dgm:spPr/>
    </dgm:pt>
    <dgm:pt modelId="{AC22AFA1-1F81-4DC0-B87F-5296B99CD73E}" type="pres">
      <dgm:prSet presAssocID="{69390FE5-7FB9-4FA7-B9A9-B6BEC6B908AA}" presName="parentLeftMargin" presStyleLbl="node1" presStyleIdx="0" presStyleCnt="2"/>
      <dgm:spPr/>
    </dgm:pt>
    <dgm:pt modelId="{428EA300-13A3-4C10-AD7B-1A26320E8593}" type="pres">
      <dgm:prSet presAssocID="{69390FE5-7FB9-4FA7-B9A9-B6BEC6B908AA}" presName="parentText" presStyleLbl="node1" presStyleIdx="0" presStyleCnt="2">
        <dgm:presLayoutVars>
          <dgm:chMax val="0"/>
          <dgm:bulletEnabled val="1"/>
        </dgm:presLayoutVars>
      </dgm:prSet>
      <dgm:spPr/>
    </dgm:pt>
    <dgm:pt modelId="{3839D5ED-6C3D-4C16-AFA3-DE8DFA8DFF82}" type="pres">
      <dgm:prSet presAssocID="{69390FE5-7FB9-4FA7-B9A9-B6BEC6B908AA}" presName="negativeSpace" presStyleCnt="0"/>
      <dgm:spPr/>
    </dgm:pt>
    <dgm:pt modelId="{D1F69524-DF94-40D6-8F34-888EFEA6A519}" type="pres">
      <dgm:prSet presAssocID="{69390FE5-7FB9-4FA7-B9A9-B6BEC6B908AA}" presName="childText" presStyleLbl="conFgAcc1" presStyleIdx="0" presStyleCnt="2">
        <dgm:presLayoutVars>
          <dgm:bulletEnabled val="1"/>
        </dgm:presLayoutVars>
      </dgm:prSet>
      <dgm:spPr/>
    </dgm:pt>
    <dgm:pt modelId="{96B464D2-9175-4AC9-BC41-F5810FBFD70C}" type="pres">
      <dgm:prSet presAssocID="{09B3D131-5CFE-4729-9957-E8FDAD6587D5}" presName="spaceBetweenRectangles" presStyleCnt="0"/>
      <dgm:spPr/>
    </dgm:pt>
    <dgm:pt modelId="{0D35ECBE-EBB6-464D-BACB-B0D15389623C}" type="pres">
      <dgm:prSet presAssocID="{E0096ACF-24C8-4C5C-AA67-8ADBBB27A377}" presName="parentLin" presStyleCnt="0"/>
      <dgm:spPr/>
    </dgm:pt>
    <dgm:pt modelId="{E757F38D-F093-420F-9236-84A7A4AF2A50}" type="pres">
      <dgm:prSet presAssocID="{E0096ACF-24C8-4C5C-AA67-8ADBBB27A377}" presName="parentLeftMargin" presStyleLbl="node1" presStyleIdx="0" presStyleCnt="2"/>
      <dgm:spPr/>
    </dgm:pt>
    <dgm:pt modelId="{A6D6E94B-39FF-4869-90C5-3D152C5870B6}" type="pres">
      <dgm:prSet presAssocID="{E0096ACF-24C8-4C5C-AA67-8ADBBB27A377}" presName="parentText" presStyleLbl="node1" presStyleIdx="1" presStyleCnt="2">
        <dgm:presLayoutVars>
          <dgm:chMax val="0"/>
          <dgm:bulletEnabled val="1"/>
        </dgm:presLayoutVars>
      </dgm:prSet>
      <dgm:spPr/>
    </dgm:pt>
    <dgm:pt modelId="{5117A4EE-BE7A-43B9-B80D-B49BBE459B5B}" type="pres">
      <dgm:prSet presAssocID="{E0096ACF-24C8-4C5C-AA67-8ADBBB27A377}" presName="negativeSpace" presStyleCnt="0"/>
      <dgm:spPr/>
    </dgm:pt>
    <dgm:pt modelId="{552CE074-0BB6-4C4E-9FA0-D1D5BEACFD4F}" type="pres">
      <dgm:prSet presAssocID="{E0096ACF-24C8-4C5C-AA67-8ADBBB27A377}" presName="childText" presStyleLbl="conFgAcc1" presStyleIdx="1" presStyleCnt="2">
        <dgm:presLayoutVars>
          <dgm:bulletEnabled val="1"/>
        </dgm:presLayoutVars>
      </dgm:prSet>
      <dgm:spPr/>
    </dgm:pt>
  </dgm:ptLst>
  <dgm:cxnLst>
    <dgm:cxn modelId="{0224302E-D9FB-434F-A547-2E41DA752435}" type="presOf" srcId="{E0096ACF-24C8-4C5C-AA67-8ADBBB27A377}" destId="{E757F38D-F093-420F-9236-84A7A4AF2A50}" srcOrd="0" destOrd="0" presId="urn:microsoft.com/office/officeart/2005/8/layout/list1"/>
    <dgm:cxn modelId="{4C23BA53-9C1F-4821-9617-DD3C45AD17D9}" srcId="{69390FE5-7FB9-4FA7-B9A9-B6BEC6B908AA}" destId="{21428804-6C6C-445B-B672-0C21B8B5950D}" srcOrd="1" destOrd="0" parTransId="{CA6404BE-5B8A-4AFF-A559-90F97CC03372}" sibTransId="{9B5AA919-6592-4168-9937-A375B05A3FA0}"/>
    <dgm:cxn modelId="{0F5C6A56-2ACD-4B33-BC91-679287A4B510}" type="presOf" srcId="{E0096ACF-24C8-4C5C-AA67-8ADBBB27A377}" destId="{A6D6E94B-39FF-4869-90C5-3D152C5870B6}" srcOrd="1" destOrd="0" presId="urn:microsoft.com/office/officeart/2005/8/layout/list1"/>
    <dgm:cxn modelId="{3C4D9277-6314-488B-94A4-641D8F8259A7}" srcId="{69390FE5-7FB9-4FA7-B9A9-B6BEC6B908AA}" destId="{A02ED6A0-0F7E-4F31-A016-18BDD82DDF6B}" srcOrd="3" destOrd="0" parTransId="{B8F2F5DC-9BE7-408A-B068-0DDD10206042}" sibTransId="{1AF59432-E529-4CBF-945E-509AD2B05243}"/>
    <dgm:cxn modelId="{3329E384-3587-4ECB-9B31-9A79CA63A365}" type="presOf" srcId="{8629F283-DBD4-475D-97C9-260065D0CBBC}" destId="{D1F69524-DF94-40D6-8F34-888EFEA6A519}" srcOrd="0" destOrd="0" presId="urn:microsoft.com/office/officeart/2005/8/layout/list1"/>
    <dgm:cxn modelId="{7853F287-ED23-4171-8411-ACE3D2A8104C}" type="presOf" srcId="{5B8FD0BA-B9B2-4FEB-B7E9-29BBD5A78AB9}" destId="{A7EF50DB-35CE-4830-8DED-6118E0417268}" srcOrd="0" destOrd="0" presId="urn:microsoft.com/office/officeart/2005/8/layout/list1"/>
    <dgm:cxn modelId="{0848B7A2-9972-4C33-9AD1-420B4A2FF0F2}" srcId="{5B8FD0BA-B9B2-4FEB-B7E9-29BBD5A78AB9}" destId="{69390FE5-7FB9-4FA7-B9A9-B6BEC6B908AA}" srcOrd="0" destOrd="0" parTransId="{08E0EEB7-F36D-4B59-A530-E8FD25686A7B}" sibTransId="{09B3D131-5CFE-4729-9957-E8FDAD6587D5}"/>
    <dgm:cxn modelId="{F4D588AB-F58D-4578-A6AB-A477E2E4640A}" type="presOf" srcId="{A02ED6A0-0F7E-4F31-A016-18BDD82DDF6B}" destId="{D1F69524-DF94-40D6-8F34-888EFEA6A519}" srcOrd="0" destOrd="3" presId="urn:microsoft.com/office/officeart/2005/8/layout/list1"/>
    <dgm:cxn modelId="{01413ABF-6EDD-457E-8093-3E4CCCEF9D2E}" type="presOf" srcId="{69390FE5-7FB9-4FA7-B9A9-B6BEC6B908AA}" destId="{AC22AFA1-1F81-4DC0-B87F-5296B99CD73E}" srcOrd="0" destOrd="0" presId="urn:microsoft.com/office/officeart/2005/8/layout/list1"/>
    <dgm:cxn modelId="{8907A7D5-2F50-482B-A6E7-7A4D57BA6A59}" type="presOf" srcId="{69390FE5-7FB9-4FA7-B9A9-B6BEC6B908AA}" destId="{428EA300-13A3-4C10-AD7B-1A26320E8593}" srcOrd="1" destOrd="0" presId="urn:microsoft.com/office/officeart/2005/8/layout/list1"/>
    <dgm:cxn modelId="{4CD94ED7-455A-4CBF-872E-F939FACB22C0}" type="presOf" srcId="{DEAACF4E-8FC1-4D52-B04D-24C79CD44BF6}" destId="{D1F69524-DF94-40D6-8F34-888EFEA6A519}" srcOrd="0" destOrd="2" presId="urn:microsoft.com/office/officeart/2005/8/layout/list1"/>
    <dgm:cxn modelId="{AB6739EB-3BA8-4A60-A708-70C85049BFF9}" type="presOf" srcId="{21428804-6C6C-445B-B672-0C21B8B5950D}" destId="{D1F69524-DF94-40D6-8F34-888EFEA6A519}" srcOrd="0" destOrd="1" presId="urn:microsoft.com/office/officeart/2005/8/layout/list1"/>
    <dgm:cxn modelId="{DAA448EB-27AD-4E60-B22A-D12F2CB91601}" srcId="{69390FE5-7FB9-4FA7-B9A9-B6BEC6B908AA}" destId="{DEAACF4E-8FC1-4D52-B04D-24C79CD44BF6}" srcOrd="2" destOrd="0" parTransId="{5D974643-01A9-4C0A-8DB0-7D796F0D9370}" sibTransId="{12A4EA7D-7C16-4F27-B143-BA6A6A4F405C}"/>
    <dgm:cxn modelId="{2F59F0ED-8DFF-4E1B-9498-00866F637DD6}" srcId="{5B8FD0BA-B9B2-4FEB-B7E9-29BBD5A78AB9}" destId="{E0096ACF-24C8-4C5C-AA67-8ADBBB27A377}" srcOrd="1" destOrd="0" parTransId="{D0954A5E-6414-46CB-9524-9729ABA562DF}" sibTransId="{F34F5402-1FF9-45DB-82DC-7EDB6BD04B25}"/>
    <dgm:cxn modelId="{A164E0F7-DAA4-40EA-BEE5-313C71810485}" srcId="{69390FE5-7FB9-4FA7-B9A9-B6BEC6B908AA}" destId="{8629F283-DBD4-475D-97C9-260065D0CBBC}" srcOrd="0" destOrd="0" parTransId="{CA76D9DF-65AE-4DFB-AFE8-CB55B936DB38}" sibTransId="{EF323E21-F3A5-4A29-8C37-1E4C0F437C2F}"/>
    <dgm:cxn modelId="{3C48C847-1B54-4ABA-BB86-BFF6969EF8A1}" type="presParOf" srcId="{A7EF50DB-35CE-4830-8DED-6118E0417268}" destId="{078D4A4F-645B-4423-B307-12615B713978}" srcOrd="0" destOrd="0" presId="urn:microsoft.com/office/officeart/2005/8/layout/list1"/>
    <dgm:cxn modelId="{97AA7F5B-DE0E-4FF4-A421-C6BACC6584D2}" type="presParOf" srcId="{078D4A4F-645B-4423-B307-12615B713978}" destId="{AC22AFA1-1F81-4DC0-B87F-5296B99CD73E}" srcOrd="0" destOrd="0" presId="urn:microsoft.com/office/officeart/2005/8/layout/list1"/>
    <dgm:cxn modelId="{E66C8AE1-581B-48DD-9208-A3A0838E1974}" type="presParOf" srcId="{078D4A4F-645B-4423-B307-12615B713978}" destId="{428EA300-13A3-4C10-AD7B-1A26320E8593}" srcOrd="1" destOrd="0" presId="urn:microsoft.com/office/officeart/2005/8/layout/list1"/>
    <dgm:cxn modelId="{8BBE0374-6A46-44A6-8584-21AD761CAA16}" type="presParOf" srcId="{A7EF50DB-35CE-4830-8DED-6118E0417268}" destId="{3839D5ED-6C3D-4C16-AFA3-DE8DFA8DFF82}" srcOrd="1" destOrd="0" presId="urn:microsoft.com/office/officeart/2005/8/layout/list1"/>
    <dgm:cxn modelId="{F05CFBEA-57F2-4785-8AAE-8BEDC1735756}" type="presParOf" srcId="{A7EF50DB-35CE-4830-8DED-6118E0417268}" destId="{D1F69524-DF94-40D6-8F34-888EFEA6A519}" srcOrd="2" destOrd="0" presId="urn:microsoft.com/office/officeart/2005/8/layout/list1"/>
    <dgm:cxn modelId="{88C0859C-987C-4FE5-B670-B9FA0BC303D7}" type="presParOf" srcId="{A7EF50DB-35CE-4830-8DED-6118E0417268}" destId="{96B464D2-9175-4AC9-BC41-F5810FBFD70C}" srcOrd="3" destOrd="0" presId="urn:microsoft.com/office/officeart/2005/8/layout/list1"/>
    <dgm:cxn modelId="{5FA9BE19-FB78-4B03-A1A8-7858004BCF05}" type="presParOf" srcId="{A7EF50DB-35CE-4830-8DED-6118E0417268}" destId="{0D35ECBE-EBB6-464D-BACB-B0D15389623C}" srcOrd="4" destOrd="0" presId="urn:microsoft.com/office/officeart/2005/8/layout/list1"/>
    <dgm:cxn modelId="{BB7DA4C3-5CE1-484E-B395-7779B6EEA35C}" type="presParOf" srcId="{0D35ECBE-EBB6-464D-BACB-B0D15389623C}" destId="{E757F38D-F093-420F-9236-84A7A4AF2A50}" srcOrd="0" destOrd="0" presId="urn:microsoft.com/office/officeart/2005/8/layout/list1"/>
    <dgm:cxn modelId="{0BD1DA8C-361E-4969-A640-BD02274F1F63}" type="presParOf" srcId="{0D35ECBE-EBB6-464D-BACB-B0D15389623C}" destId="{A6D6E94B-39FF-4869-90C5-3D152C5870B6}" srcOrd="1" destOrd="0" presId="urn:microsoft.com/office/officeart/2005/8/layout/list1"/>
    <dgm:cxn modelId="{EC13C170-BB38-4714-BF71-A3A38CF56FF2}" type="presParOf" srcId="{A7EF50DB-35CE-4830-8DED-6118E0417268}" destId="{5117A4EE-BE7A-43B9-B80D-B49BBE459B5B}" srcOrd="5" destOrd="0" presId="urn:microsoft.com/office/officeart/2005/8/layout/list1"/>
    <dgm:cxn modelId="{5CEE56BA-FCCF-4997-B2AA-CE99D91A87C3}" type="presParOf" srcId="{A7EF50DB-35CE-4830-8DED-6118E0417268}" destId="{552CE074-0BB6-4C4E-9FA0-D1D5BEACFD4F}"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4F8DEF2-57E8-4022-ABB4-F7544C28150A}"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8BEDB32B-80F3-4986-BE02-1C424D8DF17E}">
      <dgm:prSet/>
      <dgm:spPr/>
      <dgm:t>
        <a:bodyPr/>
        <a:lstStyle/>
        <a:p>
          <a:pPr>
            <a:lnSpc>
              <a:spcPct val="100000"/>
            </a:lnSpc>
          </a:pPr>
          <a:r>
            <a:rPr lang="fr-BE" dirty="0"/>
            <a:t>Formation et développement</a:t>
          </a:r>
          <a:endParaRPr lang="en-US" dirty="0"/>
        </a:p>
      </dgm:t>
    </dgm:pt>
    <dgm:pt modelId="{664E0CED-20D3-49C0-BD56-B810F2E99DC6}" type="parTrans" cxnId="{82E5AE37-C39F-4750-930A-D79903F3B824}">
      <dgm:prSet/>
      <dgm:spPr/>
      <dgm:t>
        <a:bodyPr/>
        <a:lstStyle/>
        <a:p>
          <a:endParaRPr lang="en-US"/>
        </a:p>
      </dgm:t>
    </dgm:pt>
    <dgm:pt modelId="{C970127E-B12A-4EDF-A32C-5583ADB51393}" type="sibTrans" cxnId="{82E5AE37-C39F-4750-930A-D79903F3B824}">
      <dgm:prSet/>
      <dgm:spPr/>
      <dgm:t>
        <a:bodyPr/>
        <a:lstStyle/>
        <a:p>
          <a:pPr>
            <a:lnSpc>
              <a:spcPct val="100000"/>
            </a:lnSpc>
          </a:pPr>
          <a:endParaRPr lang="en-US"/>
        </a:p>
      </dgm:t>
    </dgm:pt>
    <dgm:pt modelId="{63D1D998-6797-4B79-A47C-99C86F38AB9D}">
      <dgm:prSet/>
      <dgm:spPr/>
      <dgm:t>
        <a:bodyPr/>
        <a:lstStyle/>
        <a:p>
          <a:pPr>
            <a:lnSpc>
              <a:spcPct val="100000"/>
            </a:lnSpc>
          </a:pPr>
          <a:r>
            <a:rPr lang="fr-BE"/>
            <a:t>Dialogue et transparence</a:t>
          </a:r>
          <a:endParaRPr lang="en-US"/>
        </a:p>
      </dgm:t>
    </dgm:pt>
    <dgm:pt modelId="{20E7F534-DBC9-430A-A56A-58FD588F6815}" type="parTrans" cxnId="{F9AE1749-2F24-4DD0-8AB6-E01DDEE43F87}">
      <dgm:prSet/>
      <dgm:spPr/>
      <dgm:t>
        <a:bodyPr/>
        <a:lstStyle/>
        <a:p>
          <a:endParaRPr lang="en-US"/>
        </a:p>
      </dgm:t>
    </dgm:pt>
    <dgm:pt modelId="{D8036E3F-EAAD-4259-8432-B4B3B29E3997}" type="sibTrans" cxnId="{F9AE1749-2F24-4DD0-8AB6-E01DDEE43F87}">
      <dgm:prSet/>
      <dgm:spPr/>
      <dgm:t>
        <a:bodyPr/>
        <a:lstStyle/>
        <a:p>
          <a:pPr>
            <a:lnSpc>
              <a:spcPct val="100000"/>
            </a:lnSpc>
          </a:pPr>
          <a:endParaRPr lang="en-US"/>
        </a:p>
      </dgm:t>
    </dgm:pt>
    <dgm:pt modelId="{09088164-730D-47C2-85F2-995163751610}">
      <dgm:prSet/>
      <dgm:spPr/>
      <dgm:t>
        <a:bodyPr/>
        <a:lstStyle/>
        <a:p>
          <a:pPr>
            <a:lnSpc>
              <a:spcPct val="100000"/>
            </a:lnSpc>
          </a:pPr>
          <a:r>
            <a:rPr lang="fr-BE"/>
            <a:t>Équilibre entre l’humain et la technologie</a:t>
          </a:r>
          <a:endParaRPr lang="en-US"/>
        </a:p>
      </dgm:t>
    </dgm:pt>
    <dgm:pt modelId="{D5EF5BAA-CAD4-4FE1-AB58-4D9699B21E0A}" type="parTrans" cxnId="{935FDDBD-F7D2-4D11-AED7-5DE9A009B1DB}">
      <dgm:prSet/>
      <dgm:spPr/>
      <dgm:t>
        <a:bodyPr/>
        <a:lstStyle/>
        <a:p>
          <a:endParaRPr lang="en-US"/>
        </a:p>
      </dgm:t>
    </dgm:pt>
    <dgm:pt modelId="{7D48712B-C26A-4355-8968-005A5E20892E}" type="sibTrans" cxnId="{935FDDBD-F7D2-4D11-AED7-5DE9A009B1DB}">
      <dgm:prSet/>
      <dgm:spPr/>
      <dgm:t>
        <a:bodyPr/>
        <a:lstStyle/>
        <a:p>
          <a:pPr>
            <a:lnSpc>
              <a:spcPct val="100000"/>
            </a:lnSpc>
          </a:pPr>
          <a:endParaRPr lang="en-US"/>
        </a:p>
      </dgm:t>
    </dgm:pt>
    <dgm:pt modelId="{91BFA6B8-7138-40CD-95D9-46245BDDE0B8}">
      <dgm:prSet/>
      <dgm:spPr/>
      <dgm:t>
        <a:bodyPr/>
        <a:lstStyle/>
        <a:p>
          <a:pPr>
            <a:lnSpc>
              <a:spcPct val="100000"/>
            </a:lnSpc>
          </a:pPr>
          <a:r>
            <a:rPr lang="fr-BE"/>
            <a:t>Bien-être et soutenabilité du travail</a:t>
          </a:r>
          <a:endParaRPr lang="en-US"/>
        </a:p>
      </dgm:t>
    </dgm:pt>
    <dgm:pt modelId="{03FF712A-1100-45A6-8838-2940986CF2AF}" type="parTrans" cxnId="{C5216572-0C23-43EA-8F44-E79F73F8111C}">
      <dgm:prSet/>
      <dgm:spPr/>
      <dgm:t>
        <a:bodyPr/>
        <a:lstStyle/>
        <a:p>
          <a:endParaRPr lang="en-US"/>
        </a:p>
      </dgm:t>
    </dgm:pt>
    <dgm:pt modelId="{17C607F1-B552-4B08-88B1-D5390379C988}" type="sibTrans" cxnId="{C5216572-0C23-43EA-8F44-E79F73F8111C}">
      <dgm:prSet/>
      <dgm:spPr/>
      <dgm:t>
        <a:bodyPr/>
        <a:lstStyle/>
        <a:p>
          <a:pPr>
            <a:lnSpc>
              <a:spcPct val="100000"/>
            </a:lnSpc>
          </a:pPr>
          <a:endParaRPr lang="en-US"/>
        </a:p>
      </dgm:t>
    </dgm:pt>
    <dgm:pt modelId="{F3D2D14E-7059-44C1-897D-9D8747340370}">
      <dgm:prSet/>
      <dgm:spPr/>
      <dgm:t>
        <a:bodyPr/>
        <a:lstStyle/>
        <a:p>
          <a:pPr>
            <a:lnSpc>
              <a:spcPct val="100000"/>
            </a:lnSpc>
          </a:pPr>
          <a:r>
            <a:rPr lang="fr-BE"/>
            <a:t>Confiance et données</a:t>
          </a:r>
          <a:endParaRPr lang="en-US"/>
        </a:p>
      </dgm:t>
    </dgm:pt>
    <dgm:pt modelId="{5E436CB6-6F32-430F-B2FA-33F7371BF12D}" type="parTrans" cxnId="{30014A1B-BAB4-4C13-A4F6-4AFE855A6EB2}">
      <dgm:prSet/>
      <dgm:spPr/>
      <dgm:t>
        <a:bodyPr/>
        <a:lstStyle/>
        <a:p>
          <a:endParaRPr lang="en-US"/>
        </a:p>
      </dgm:t>
    </dgm:pt>
    <dgm:pt modelId="{015D10E3-488E-43C2-AAC1-5AE266F2302C}" type="sibTrans" cxnId="{30014A1B-BAB4-4C13-A4F6-4AFE855A6EB2}">
      <dgm:prSet/>
      <dgm:spPr/>
      <dgm:t>
        <a:bodyPr/>
        <a:lstStyle/>
        <a:p>
          <a:endParaRPr lang="en-US"/>
        </a:p>
      </dgm:t>
    </dgm:pt>
    <dgm:pt modelId="{A8DA4C0B-2AB3-445E-B639-15BF2A20F5DE}" type="pres">
      <dgm:prSet presAssocID="{E4F8DEF2-57E8-4022-ABB4-F7544C28150A}" presName="root" presStyleCnt="0">
        <dgm:presLayoutVars>
          <dgm:dir/>
          <dgm:resizeHandles val="exact"/>
        </dgm:presLayoutVars>
      </dgm:prSet>
      <dgm:spPr/>
    </dgm:pt>
    <dgm:pt modelId="{645134F0-5BD8-4ED6-9A75-435E582D7872}" type="pres">
      <dgm:prSet presAssocID="{8BEDB32B-80F3-4986-BE02-1C424D8DF17E}" presName="compNode" presStyleCnt="0"/>
      <dgm:spPr/>
    </dgm:pt>
    <dgm:pt modelId="{D1E54242-5EAC-4224-8372-374E2CB2228D}" type="pres">
      <dgm:prSet presAssocID="{8BEDB32B-80F3-4986-BE02-1C424D8DF17E}" presName="bgRect" presStyleLbl="bgShp" presStyleIdx="0" presStyleCnt="5"/>
      <dgm:spPr/>
    </dgm:pt>
    <dgm:pt modelId="{A296F1E9-7F66-4FB2-8BE2-E8AA3F5A8DB9}" type="pres">
      <dgm:prSet presAssocID="{8BEDB32B-80F3-4986-BE02-1C424D8DF17E}"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Enseignant"/>
        </a:ext>
      </dgm:extLst>
    </dgm:pt>
    <dgm:pt modelId="{F7D8601A-4A56-44C5-A2E7-CC417911F0A2}" type="pres">
      <dgm:prSet presAssocID="{8BEDB32B-80F3-4986-BE02-1C424D8DF17E}" presName="spaceRect" presStyleCnt="0"/>
      <dgm:spPr/>
    </dgm:pt>
    <dgm:pt modelId="{B7209A97-67D1-411F-B00D-701B4180F8B3}" type="pres">
      <dgm:prSet presAssocID="{8BEDB32B-80F3-4986-BE02-1C424D8DF17E}" presName="parTx" presStyleLbl="revTx" presStyleIdx="0" presStyleCnt="5">
        <dgm:presLayoutVars>
          <dgm:chMax val="0"/>
          <dgm:chPref val="0"/>
        </dgm:presLayoutVars>
      </dgm:prSet>
      <dgm:spPr/>
    </dgm:pt>
    <dgm:pt modelId="{DEE9DBC5-8F9D-4271-9C31-BB74E174BC06}" type="pres">
      <dgm:prSet presAssocID="{C970127E-B12A-4EDF-A32C-5583ADB51393}" presName="sibTrans" presStyleCnt="0"/>
      <dgm:spPr/>
    </dgm:pt>
    <dgm:pt modelId="{9673BED1-4FDF-44D9-8FA6-6BBD8F35D0CC}" type="pres">
      <dgm:prSet presAssocID="{63D1D998-6797-4B79-A47C-99C86F38AB9D}" presName="compNode" presStyleCnt="0"/>
      <dgm:spPr/>
    </dgm:pt>
    <dgm:pt modelId="{2C00FE34-4C74-4AB5-9DF9-ADD5B5DFCE8A}" type="pres">
      <dgm:prSet presAssocID="{63D1D998-6797-4B79-A47C-99C86F38AB9D}" presName="bgRect" presStyleLbl="bgShp" presStyleIdx="1" presStyleCnt="5"/>
      <dgm:spPr/>
    </dgm:pt>
    <dgm:pt modelId="{8DC86047-A093-4A91-9331-E15D3B859FF0}" type="pres">
      <dgm:prSet presAssocID="{63D1D998-6797-4B79-A47C-99C86F38AB9D}"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at"/>
        </a:ext>
      </dgm:extLst>
    </dgm:pt>
    <dgm:pt modelId="{E42B245F-6266-429B-AFC7-516ABF5CC367}" type="pres">
      <dgm:prSet presAssocID="{63D1D998-6797-4B79-A47C-99C86F38AB9D}" presName="spaceRect" presStyleCnt="0"/>
      <dgm:spPr/>
    </dgm:pt>
    <dgm:pt modelId="{6FD37E10-FE08-4D58-808E-CC3D7E2FE955}" type="pres">
      <dgm:prSet presAssocID="{63D1D998-6797-4B79-A47C-99C86F38AB9D}" presName="parTx" presStyleLbl="revTx" presStyleIdx="1" presStyleCnt="5">
        <dgm:presLayoutVars>
          <dgm:chMax val="0"/>
          <dgm:chPref val="0"/>
        </dgm:presLayoutVars>
      </dgm:prSet>
      <dgm:spPr/>
    </dgm:pt>
    <dgm:pt modelId="{AD42B2B2-ECC8-4E98-B3E9-2B234B2AADF1}" type="pres">
      <dgm:prSet presAssocID="{D8036E3F-EAAD-4259-8432-B4B3B29E3997}" presName="sibTrans" presStyleCnt="0"/>
      <dgm:spPr/>
    </dgm:pt>
    <dgm:pt modelId="{333CD79B-E68D-44EB-B9F6-EA24B55CB732}" type="pres">
      <dgm:prSet presAssocID="{09088164-730D-47C2-85F2-995163751610}" presName="compNode" presStyleCnt="0"/>
      <dgm:spPr/>
    </dgm:pt>
    <dgm:pt modelId="{F8C2BD63-B4CC-4EF1-91AB-CB4CC3E2B6F7}" type="pres">
      <dgm:prSet presAssocID="{09088164-730D-47C2-85F2-995163751610}" presName="bgRect" presStyleLbl="bgShp" presStyleIdx="2" presStyleCnt="5"/>
      <dgm:spPr/>
    </dgm:pt>
    <dgm:pt modelId="{67553764-72D9-4BB1-ABBF-1F0F42E9281B}" type="pres">
      <dgm:prSet presAssocID="{09088164-730D-47C2-85F2-995163751610}"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cales of Justice"/>
        </a:ext>
      </dgm:extLst>
    </dgm:pt>
    <dgm:pt modelId="{2D95DF1E-3DD8-45F7-AFDE-8E1A6B73AFD7}" type="pres">
      <dgm:prSet presAssocID="{09088164-730D-47C2-85F2-995163751610}" presName="spaceRect" presStyleCnt="0"/>
      <dgm:spPr/>
    </dgm:pt>
    <dgm:pt modelId="{9CDE69EF-50BF-4D35-AD78-38907891E5D6}" type="pres">
      <dgm:prSet presAssocID="{09088164-730D-47C2-85F2-995163751610}" presName="parTx" presStyleLbl="revTx" presStyleIdx="2" presStyleCnt="5">
        <dgm:presLayoutVars>
          <dgm:chMax val="0"/>
          <dgm:chPref val="0"/>
        </dgm:presLayoutVars>
      </dgm:prSet>
      <dgm:spPr/>
    </dgm:pt>
    <dgm:pt modelId="{97D85BFD-120E-4672-985B-4FC7D54766A5}" type="pres">
      <dgm:prSet presAssocID="{7D48712B-C26A-4355-8968-005A5E20892E}" presName="sibTrans" presStyleCnt="0"/>
      <dgm:spPr/>
    </dgm:pt>
    <dgm:pt modelId="{716BBBC7-7529-4ECB-A410-38315EC6BAEF}" type="pres">
      <dgm:prSet presAssocID="{91BFA6B8-7138-40CD-95D9-46245BDDE0B8}" presName="compNode" presStyleCnt="0"/>
      <dgm:spPr/>
    </dgm:pt>
    <dgm:pt modelId="{64D56997-C7A6-48A3-B63A-88FC69AA547E}" type="pres">
      <dgm:prSet presAssocID="{91BFA6B8-7138-40CD-95D9-46245BDDE0B8}" presName="bgRect" presStyleLbl="bgShp" presStyleIdx="3" presStyleCnt="5"/>
      <dgm:spPr/>
    </dgm:pt>
    <dgm:pt modelId="{14E99437-776C-4991-8E72-BE10B1280148}" type="pres">
      <dgm:prSet presAssocID="{91BFA6B8-7138-40CD-95D9-46245BDDE0B8}"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Thumbs Up Sign"/>
        </a:ext>
      </dgm:extLst>
    </dgm:pt>
    <dgm:pt modelId="{4C28B599-07E3-4946-B1CC-D576F99F7FBA}" type="pres">
      <dgm:prSet presAssocID="{91BFA6B8-7138-40CD-95D9-46245BDDE0B8}" presName="spaceRect" presStyleCnt="0"/>
      <dgm:spPr/>
    </dgm:pt>
    <dgm:pt modelId="{39F4934D-2010-43B8-A38E-40CC75403D31}" type="pres">
      <dgm:prSet presAssocID="{91BFA6B8-7138-40CD-95D9-46245BDDE0B8}" presName="parTx" presStyleLbl="revTx" presStyleIdx="3" presStyleCnt="5">
        <dgm:presLayoutVars>
          <dgm:chMax val="0"/>
          <dgm:chPref val="0"/>
        </dgm:presLayoutVars>
      </dgm:prSet>
      <dgm:spPr/>
    </dgm:pt>
    <dgm:pt modelId="{E4DB2752-BAE5-4218-BB1C-F320025C677A}" type="pres">
      <dgm:prSet presAssocID="{17C607F1-B552-4B08-88B1-D5390379C988}" presName="sibTrans" presStyleCnt="0"/>
      <dgm:spPr/>
    </dgm:pt>
    <dgm:pt modelId="{2DCE9DC5-2B17-4A0A-86C7-73A914B78613}" type="pres">
      <dgm:prSet presAssocID="{F3D2D14E-7059-44C1-897D-9D8747340370}" presName="compNode" presStyleCnt="0"/>
      <dgm:spPr/>
    </dgm:pt>
    <dgm:pt modelId="{192495AB-FFFD-45BE-A30A-FC906F88AAEA}" type="pres">
      <dgm:prSet presAssocID="{F3D2D14E-7059-44C1-897D-9D8747340370}" presName="bgRect" presStyleLbl="bgShp" presStyleIdx="4" presStyleCnt="5"/>
      <dgm:spPr/>
    </dgm:pt>
    <dgm:pt modelId="{90F7C8A2-0F64-46E1-90A3-336ACF48447B}" type="pres">
      <dgm:prSet presAssocID="{F3D2D14E-7059-44C1-897D-9D8747340370}"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Poignée de main"/>
        </a:ext>
      </dgm:extLst>
    </dgm:pt>
    <dgm:pt modelId="{76F336A9-F428-4A99-979E-37B1741F9C9B}" type="pres">
      <dgm:prSet presAssocID="{F3D2D14E-7059-44C1-897D-9D8747340370}" presName="spaceRect" presStyleCnt="0"/>
      <dgm:spPr/>
    </dgm:pt>
    <dgm:pt modelId="{7520F323-6FC7-4986-A8BA-8127B24B471F}" type="pres">
      <dgm:prSet presAssocID="{F3D2D14E-7059-44C1-897D-9D8747340370}" presName="parTx" presStyleLbl="revTx" presStyleIdx="4" presStyleCnt="5">
        <dgm:presLayoutVars>
          <dgm:chMax val="0"/>
          <dgm:chPref val="0"/>
        </dgm:presLayoutVars>
      </dgm:prSet>
      <dgm:spPr/>
    </dgm:pt>
  </dgm:ptLst>
  <dgm:cxnLst>
    <dgm:cxn modelId="{F8926915-BC3D-44A3-831A-0084AF90BA11}" type="presOf" srcId="{91BFA6B8-7138-40CD-95D9-46245BDDE0B8}" destId="{39F4934D-2010-43B8-A38E-40CC75403D31}" srcOrd="0" destOrd="0" presId="urn:microsoft.com/office/officeart/2018/2/layout/IconVerticalSolidList"/>
    <dgm:cxn modelId="{30014A1B-BAB4-4C13-A4F6-4AFE855A6EB2}" srcId="{E4F8DEF2-57E8-4022-ABB4-F7544C28150A}" destId="{F3D2D14E-7059-44C1-897D-9D8747340370}" srcOrd="4" destOrd="0" parTransId="{5E436CB6-6F32-430F-B2FA-33F7371BF12D}" sibTransId="{015D10E3-488E-43C2-AAC1-5AE266F2302C}"/>
    <dgm:cxn modelId="{00DDF721-9117-46E9-AE21-EF1232369446}" type="presOf" srcId="{F3D2D14E-7059-44C1-897D-9D8747340370}" destId="{7520F323-6FC7-4986-A8BA-8127B24B471F}" srcOrd="0" destOrd="0" presId="urn:microsoft.com/office/officeart/2018/2/layout/IconVerticalSolidList"/>
    <dgm:cxn modelId="{3FE84526-1733-4BC3-B4AF-D880F556438E}" type="presOf" srcId="{E4F8DEF2-57E8-4022-ABB4-F7544C28150A}" destId="{A8DA4C0B-2AB3-445E-B639-15BF2A20F5DE}" srcOrd="0" destOrd="0" presId="urn:microsoft.com/office/officeart/2018/2/layout/IconVerticalSolidList"/>
    <dgm:cxn modelId="{82E5AE37-C39F-4750-930A-D79903F3B824}" srcId="{E4F8DEF2-57E8-4022-ABB4-F7544C28150A}" destId="{8BEDB32B-80F3-4986-BE02-1C424D8DF17E}" srcOrd="0" destOrd="0" parTransId="{664E0CED-20D3-49C0-BD56-B810F2E99DC6}" sibTransId="{C970127E-B12A-4EDF-A32C-5583ADB51393}"/>
    <dgm:cxn modelId="{F9AE1749-2F24-4DD0-8AB6-E01DDEE43F87}" srcId="{E4F8DEF2-57E8-4022-ABB4-F7544C28150A}" destId="{63D1D998-6797-4B79-A47C-99C86F38AB9D}" srcOrd="1" destOrd="0" parTransId="{20E7F534-DBC9-430A-A56A-58FD588F6815}" sibTransId="{D8036E3F-EAAD-4259-8432-B4B3B29E3997}"/>
    <dgm:cxn modelId="{C5216572-0C23-43EA-8F44-E79F73F8111C}" srcId="{E4F8DEF2-57E8-4022-ABB4-F7544C28150A}" destId="{91BFA6B8-7138-40CD-95D9-46245BDDE0B8}" srcOrd="3" destOrd="0" parTransId="{03FF712A-1100-45A6-8838-2940986CF2AF}" sibTransId="{17C607F1-B552-4B08-88B1-D5390379C988}"/>
    <dgm:cxn modelId="{17D27E52-CE9F-4A79-AECB-28D5AD5AE267}" type="presOf" srcId="{8BEDB32B-80F3-4986-BE02-1C424D8DF17E}" destId="{B7209A97-67D1-411F-B00D-701B4180F8B3}" srcOrd="0" destOrd="0" presId="urn:microsoft.com/office/officeart/2018/2/layout/IconVerticalSolidList"/>
    <dgm:cxn modelId="{BD57A77F-B9E5-4797-85C4-7A2ADED049EF}" type="presOf" srcId="{63D1D998-6797-4B79-A47C-99C86F38AB9D}" destId="{6FD37E10-FE08-4D58-808E-CC3D7E2FE955}" srcOrd="0" destOrd="0" presId="urn:microsoft.com/office/officeart/2018/2/layout/IconVerticalSolidList"/>
    <dgm:cxn modelId="{935FDDBD-F7D2-4D11-AED7-5DE9A009B1DB}" srcId="{E4F8DEF2-57E8-4022-ABB4-F7544C28150A}" destId="{09088164-730D-47C2-85F2-995163751610}" srcOrd="2" destOrd="0" parTransId="{D5EF5BAA-CAD4-4FE1-AB58-4D9699B21E0A}" sibTransId="{7D48712B-C26A-4355-8968-005A5E20892E}"/>
    <dgm:cxn modelId="{0A376CCC-BFCA-4D2B-B6F7-83686BE1FC26}" type="presOf" srcId="{09088164-730D-47C2-85F2-995163751610}" destId="{9CDE69EF-50BF-4D35-AD78-38907891E5D6}" srcOrd="0" destOrd="0" presId="urn:microsoft.com/office/officeart/2018/2/layout/IconVerticalSolidList"/>
    <dgm:cxn modelId="{78DC2BBF-762B-4764-8DED-85D9595DD2D4}" type="presParOf" srcId="{A8DA4C0B-2AB3-445E-B639-15BF2A20F5DE}" destId="{645134F0-5BD8-4ED6-9A75-435E582D7872}" srcOrd="0" destOrd="0" presId="urn:microsoft.com/office/officeart/2018/2/layout/IconVerticalSolidList"/>
    <dgm:cxn modelId="{F2A4406E-8B38-47C5-AC5A-D9A3ED215C6C}" type="presParOf" srcId="{645134F0-5BD8-4ED6-9A75-435E582D7872}" destId="{D1E54242-5EAC-4224-8372-374E2CB2228D}" srcOrd="0" destOrd="0" presId="urn:microsoft.com/office/officeart/2018/2/layout/IconVerticalSolidList"/>
    <dgm:cxn modelId="{85F147AC-80FE-41FB-8386-919D8D388EA8}" type="presParOf" srcId="{645134F0-5BD8-4ED6-9A75-435E582D7872}" destId="{A296F1E9-7F66-4FB2-8BE2-E8AA3F5A8DB9}" srcOrd="1" destOrd="0" presId="urn:microsoft.com/office/officeart/2018/2/layout/IconVerticalSolidList"/>
    <dgm:cxn modelId="{09A02B40-5BCB-4FE9-BBAA-55C87229091C}" type="presParOf" srcId="{645134F0-5BD8-4ED6-9A75-435E582D7872}" destId="{F7D8601A-4A56-44C5-A2E7-CC417911F0A2}" srcOrd="2" destOrd="0" presId="urn:microsoft.com/office/officeart/2018/2/layout/IconVerticalSolidList"/>
    <dgm:cxn modelId="{B55DB5EB-B86B-46CB-9BFA-38106F89D433}" type="presParOf" srcId="{645134F0-5BD8-4ED6-9A75-435E582D7872}" destId="{B7209A97-67D1-411F-B00D-701B4180F8B3}" srcOrd="3" destOrd="0" presId="urn:microsoft.com/office/officeart/2018/2/layout/IconVerticalSolidList"/>
    <dgm:cxn modelId="{2F848AF4-D473-4550-ACC5-E5A52125243B}" type="presParOf" srcId="{A8DA4C0B-2AB3-445E-B639-15BF2A20F5DE}" destId="{DEE9DBC5-8F9D-4271-9C31-BB74E174BC06}" srcOrd="1" destOrd="0" presId="urn:microsoft.com/office/officeart/2018/2/layout/IconVerticalSolidList"/>
    <dgm:cxn modelId="{D70F3F28-2318-400F-B71D-E23734EDE692}" type="presParOf" srcId="{A8DA4C0B-2AB3-445E-B639-15BF2A20F5DE}" destId="{9673BED1-4FDF-44D9-8FA6-6BBD8F35D0CC}" srcOrd="2" destOrd="0" presId="urn:microsoft.com/office/officeart/2018/2/layout/IconVerticalSolidList"/>
    <dgm:cxn modelId="{0535873F-868E-4D10-87CB-359864020CB2}" type="presParOf" srcId="{9673BED1-4FDF-44D9-8FA6-6BBD8F35D0CC}" destId="{2C00FE34-4C74-4AB5-9DF9-ADD5B5DFCE8A}" srcOrd="0" destOrd="0" presId="urn:microsoft.com/office/officeart/2018/2/layout/IconVerticalSolidList"/>
    <dgm:cxn modelId="{15A25579-3CD8-4A5A-9514-D03064662F4B}" type="presParOf" srcId="{9673BED1-4FDF-44D9-8FA6-6BBD8F35D0CC}" destId="{8DC86047-A093-4A91-9331-E15D3B859FF0}" srcOrd="1" destOrd="0" presId="urn:microsoft.com/office/officeart/2018/2/layout/IconVerticalSolidList"/>
    <dgm:cxn modelId="{C36B4090-9643-436E-9414-FA50908099CE}" type="presParOf" srcId="{9673BED1-4FDF-44D9-8FA6-6BBD8F35D0CC}" destId="{E42B245F-6266-429B-AFC7-516ABF5CC367}" srcOrd="2" destOrd="0" presId="urn:microsoft.com/office/officeart/2018/2/layout/IconVerticalSolidList"/>
    <dgm:cxn modelId="{5C8F9F8A-67CA-4DA4-AB49-9141FE88A9AF}" type="presParOf" srcId="{9673BED1-4FDF-44D9-8FA6-6BBD8F35D0CC}" destId="{6FD37E10-FE08-4D58-808E-CC3D7E2FE955}" srcOrd="3" destOrd="0" presId="urn:microsoft.com/office/officeart/2018/2/layout/IconVerticalSolidList"/>
    <dgm:cxn modelId="{66B5E125-3D01-4A51-A2FD-8F20E0FC1793}" type="presParOf" srcId="{A8DA4C0B-2AB3-445E-B639-15BF2A20F5DE}" destId="{AD42B2B2-ECC8-4E98-B3E9-2B234B2AADF1}" srcOrd="3" destOrd="0" presId="urn:microsoft.com/office/officeart/2018/2/layout/IconVerticalSolidList"/>
    <dgm:cxn modelId="{A49C50D2-3C65-4898-A9A3-2EA798C33328}" type="presParOf" srcId="{A8DA4C0B-2AB3-445E-B639-15BF2A20F5DE}" destId="{333CD79B-E68D-44EB-B9F6-EA24B55CB732}" srcOrd="4" destOrd="0" presId="urn:microsoft.com/office/officeart/2018/2/layout/IconVerticalSolidList"/>
    <dgm:cxn modelId="{DD82CCD7-1F3B-472E-8B69-8DDFAFB1AE87}" type="presParOf" srcId="{333CD79B-E68D-44EB-B9F6-EA24B55CB732}" destId="{F8C2BD63-B4CC-4EF1-91AB-CB4CC3E2B6F7}" srcOrd="0" destOrd="0" presId="urn:microsoft.com/office/officeart/2018/2/layout/IconVerticalSolidList"/>
    <dgm:cxn modelId="{F93B59DC-0377-4F80-ACDA-5AF4FF0E77D0}" type="presParOf" srcId="{333CD79B-E68D-44EB-B9F6-EA24B55CB732}" destId="{67553764-72D9-4BB1-ABBF-1F0F42E9281B}" srcOrd="1" destOrd="0" presId="urn:microsoft.com/office/officeart/2018/2/layout/IconVerticalSolidList"/>
    <dgm:cxn modelId="{94311E5E-113E-4065-8C9D-014269ED4668}" type="presParOf" srcId="{333CD79B-E68D-44EB-B9F6-EA24B55CB732}" destId="{2D95DF1E-3DD8-45F7-AFDE-8E1A6B73AFD7}" srcOrd="2" destOrd="0" presId="urn:microsoft.com/office/officeart/2018/2/layout/IconVerticalSolidList"/>
    <dgm:cxn modelId="{0D248DCA-B889-406F-82BE-59AF041C568F}" type="presParOf" srcId="{333CD79B-E68D-44EB-B9F6-EA24B55CB732}" destId="{9CDE69EF-50BF-4D35-AD78-38907891E5D6}" srcOrd="3" destOrd="0" presId="urn:microsoft.com/office/officeart/2018/2/layout/IconVerticalSolidList"/>
    <dgm:cxn modelId="{DDA75276-D8AD-440B-A0B1-A26121A3907D}" type="presParOf" srcId="{A8DA4C0B-2AB3-445E-B639-15BF2A20F5DE}" destId="{97D85BFD-120E-4672-985B-4FC7D54766A5}" srcOrd="5" destOrd="0" presId="urn:microsoft.com/office/officeart/2018/2/layout/IconVerticalSolidList"/>
    <dgm:cxn modelId="{9CAC5B19-4990-438D-BCF5-6B098DCC5025}" type="presParOf" srcId="{A8DA4C0B-2AB3-445E-B639-15BF2A20F5DE}" destId="{716BBBC7-7529-4ECB-A410-38315EC6BAEF}" srcOrd="6" destOrd="0" presId="urn:microsoft.com/office/officeart/2018/2/layout/IconVerticalSolidList"/>
    <dgm:cxn modelId="{5EA34C95-3F1A-428B-844C-AC149D64C5DD}" type="presParOf" srcId="{716BBBC7-7529-4ECB-A410-38315EC6BAEF}" destId="{64D56997-C7A6-48A3-B63A-88FC69AA547E}" srcOrd="0" destOrd="0" presId="urn:microsoft.com/office/officeart/2018/2/layout/IconVerticalSolidList"/>
    <dgm:cxn modelId="{3F6CDE7B-F136-4A7F-A17F-45503AA3E0A7}" type="presParOf" srcId="{716BBBC7-7529-4ECB-A410-38315EC6BAEF}" destId="{14E99437-776C-4991-8E72-BE10B1280148}" srcOrd="1" destOrd="0" presId="urn:microsoft.com/office/officeart/2018/2/layout/IconVerticalSolidList"/>
    <dgm:cxn modelId="{D8EFBA7D-D2FD-46F2-8838-E72D524755CD}" type="presParOf" srcId="{716BBBC7-7529-4ECB-A410-38315EC6BAEF}" destId="{4C28B599-07E3-4946-B1CC-D576F99F7FBA}" srcOrd="2" destOrd="0" presId="urn:microsoft.com/office/officeart/2018/2/layout/IconVerticalSolidList"/>
    <dgm:cxn modelId="{1B6EAC10-395B-4301-A6C4-775DF3B91748}" type="presParOf" srcId="{716BBBC7-7529-4ECB-A410-38315EC6BAEF}" destId="{39F4934D-2010-43B8-A38E-40CC75403D31}" srcOrd="3" destOrd="0" presId="urn:microsoft.com/office/officeart/2018/2/layout/IconVerticalSolidList"/>
    <dgm:cxn modelId="{DD71EC38-19A0-48F3-A8A2-F0205E36AB4B}" type="presParOf" srcId="{A8DA4C0B-2AB3-445E-B639-15BF2A20F5DE}" destId="{E4DB2752-BAE5-4218-BB1C-F320025C677A}" srcOrd="7" destOrd="0" presId="urn:microsoft.com/office/officeart/2018/2/layout/IconVerticalSolidList"/>
    <dgm:cxn modelId="{BEEC37EF-B681-4B74-9F38-9E336D240F62}" type="presParOf" srcId="{A8DA4C0B-2AB3-445E-B639-15BF2A20F5DE}" destId="{2DCE9DC5-2B17-4A0A-86C7-73A914B78613}" srcOrd="8" destOrd="0" presId="urn:microsoft.com/office/officeart/2018/2/layout/IconVerticalSolidList"/>
    <dgm:cxn modelId="{8129B2B7-996A-419A-AA15-DE659AE2F4C6}" type="presParOf" srcId="{2DCE9DC5-2B17-4A0A-86C7-73A914B78613}" destId="{192495AB-FFFD-45BE-A30A-FC906F88AAEA}" srcOrd="0" destOrd="0" presId="urn:microsoft.com/office/officeart/2018/2/layout/IconVerticalSolidList"/>
    <dgm:cxn modelId="{623ECE8B-09A4-4568-9D10-1416EDF264C2}" type="presParOf" srcId="{2DCE9DC5-2B17-4A0A-86C7-73A914B78613}" destId="{90F7C8A2-0F64-46E1-90A3-336ACF48447B}" srcOrd="1" destOrd="0" presId="urn:microsoft.com/office/officeart/2018/2/layout/IconVerticalSolidList"/>
    <dgm:cxn modelId="{16EA3E3C-68A3-4A3E-999F-29F70934A9BA}" type="presParOf" srcId="{2DCE9DC5-2B17-4A0A-86C7-73A914B78613}" destId="{76F336A9-F428-4A99-979E-37B1741F9C9B}" srcOrd="2" destOrd="0" presId="urn:microsoft.com/office/officeart/2018/2/layout/IconVerticalSolidList"/>
    <dgm:cxn modelId="{F207C3B6-7F18-4498-9D64-870368A394A0}" type="presParOf" srcId="{2DCE9DC5-2B17-4A0A-86C7-73A914B78613}" destId="{7520F323-6FC7-4986-A8BA-8127B24B471F}"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5DF624D-5F92-4901-9C35-527A6A629FC6}"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542917E8-F075-4C36-BBB0-E996A0BB790B}">
      <dgm:prSet custT="1"/>
      <dgm:spPr/>
      <dgm:t>
        <a:bodyPr/>
        <a:lstStyle/>
        <a:p>
          <a:r>
            <a:rPr lang="en-US" sz="1800" dirty="0">
              <a:latin typeface="Aptos" panose="020B0004020202020204" pitchFamily="34" charset="0"/>
              <a:cs typeface="Arial" panose="020B0604020202020204" pitchFamily="34" charset="0"/>
            </a:rPr>
            <a:t>Remboursement à 100% du train </a:t>
          </a:r>
        </a:p>
        <a:p>
          <a:r>
            <a:rPr lang="en-US" sz="1800" dirty="0">
              <a:latin typeface="Aptos" panose="020B0004020202020204" pitchFamily="34" charset="0"/>
              <a:cs typeface="Arial" panose="020B0604020202020204" pitchFamily="34" charset="0"/>
            </a:rPr>
            <a:t>(</a:t>
          </a:r>
          <a:r>
            <a:rPr lang="fr-BE" sz="1800" dirty="0">
              <a:latin typeface="Aptos" panose="020B0004020202020204" pitchFamily="34" charset="0"/>
              <a:cs typeface="Arial" panose="020B0604020202020204" pitchFamily="34" charset="0"/>
            </a:rPr>
            <a:t>promotion du système 1/3 payant</a:t>
          </a:r>
          <a:r>
            <a:rPr lang="en-US" sz="1800" dirty="0">
              <a:latin typeface="Aptos" panose="020B0004020202020204" pitchFamily="34" charset="0"/>
              <a:cs typeface="Arial" panose="020B0604020202020204" pitchFamily="34" charset="0"/>
            </a:rPr>
            <a:t>)</a:t>
          </a:r>
        </a:p>
      </dgm:t>
    </dgm:pt>
    <dgm:pt modelId="{43A0F8E7-118C-4D07-87B3-8326490CE1E0}" type="parTrans" cxnId="{176BF3F1-2818-41B7-85BC-50CC6B1BA80D}">
      <dgm:prSet/>
      <dgm:spPr/>
      <dgm:t>
        <a:bodyPr/>
        <a:lstStyle/>
        <a:p>
          <a:endParaRPr lang="en-US"/>
        </a:p>
      </dgm:t>
    </dgm:pt>
    <dgm:pt modelId="{EC80D0FF-4D00-44F0-846C-E5367C0CF192}" type="sibTrans" cxnId="{176BF3F1-2818-41B7-85BC-50CC6B1BA80D}">
      <dgm:prSet/>
      <dgm:spPr/>
      <dgm:t>
        <a:bodyPr/>
        <a:lstStyle/>
        <a:p>
          <a:endParaRPr lang="en-US"/>
        </a:p>
      </dgm:t>
    </dgm:pt>
    <dgm:pt modelId="{DC12A44B-A254-474C-AE7A-8A9DD23ACCD0}">
      <dgm:prSet custT="1"/>
      <dgm:spPr/>
      <dgm:t>
        <a:bodyPr/>
        <a:lstStyle/>
        <a:p>
          <a:r>
            <a:rPr lang="fr-BE" sz="1800" dirty="0">
              <a:latin typeface="Aptos" panose="020B0004020202020204" pitchFamily="34" charset="0"/>
              <a:cs typeface="Arial" panose="020B0604020202020204" pitchFamily="34" charset="0"/>
            </a:rPr>
            <a:t>Si rémunération annuelle brute inférieure ou égale à </a:t>
          </a:r>
          <a:r>
            <a:rPr lang="fr-BE" sz="1800" b="0" i="0" dirty="0">
              <a:latin typeface="Aptos" panose="020B0004020202020204" pitchFamily="34" charset="0"/>
            </a:rPr>
            <a:t>36.688€ en 2026 </a:t>
          </a:r>
        </a:p>
        <a:p>
          <a:r>
            <a:rPr lang="fr-BE" sz="1800" b="0" i="0" dirty="0">
              <a:latin typeface="Aptos" panose="020B0004020202020204" pitchFamily="34" charset="0"/>
              <a:sym typeface="Wingdings" panose="05000000000000000000" pitchFamily="2" charset="2"/>
            </a:rPr>
            <a:t></a:t>
          </a:r>
          <a:r>
            <a:rPr lang="fr-BE" sz="1800" b="0" i="0" dirty="0">
              <a:latin typeface="Aptos" panose="020B0004020202020204" pitchFamily="34" charset="0"/>
            </a:rPr>
            <a:t> intervention dans le déplacement en véhicule privé</a:t>
          </a:r>
          <a:endParaRPr lang="en-US" sz="1800" dirty="0">
            <a:latin typeface="Aptos" panose="020B0004020202020204" pitchFamily="34" charset="0"/>
            <a:cs typeface="Arial" panose="020B0604020202020204" pitchFamily="34" charset="0"/>
          </a:endParaRPr>
        </a:p>
      </dgm:t>
    </dgm:pt>
    <dgm:pt modelId="{7F4DB465-91B7-4C86-927E-8CF3FE06D25A}" type="parTrans" cxnId="{BC8DA033-26FC-4D94-9D6A-CBF3C9645500}">
      <dgm:prSet/>
      <dgm:spPr/>
      <dgm:t>
        <a:bodyPr/>
        <a:lstStyle/>
        <a:p>
          <a:endParaRPr lang="en-US"/>
        </a:p>
      </dgm:t>
    </dgm:pt>
    <dgm:pt modelId="{761A0F73-31EC-4AEB-8FB5-A0742412634E}" type="sibTrans" cxnId="{BC8DA033-26FC-4D94-9D6A-CBF3C9645500}">
      <dgm:prSet/>
      <dgm:spPr/>
      <dgm:t>
        <a:bodyPr/>
        <a:lstStyle/>
        <a:p>
          <a:endParaRPr lang="en-US"/>
        </a:p>
      </dgm:t>
    </dgm:pt>
    <dgm:pt modelId="{208B0AA1-3BA2-4B98-9C2C-8BBE6BDAA3CC}">
      <dgm:prSet custT="1"/>
      <dgm:spPr/>
      <dgm:t>
        <a:bodyPr/>
        <a:lstStyle/>
        <a:p>
          <a:r>
            <a:rPr lang="en-US" sz="1800" dirty="0">
              <a:latin typeface="Arial" panose="020B0604020202020204" pitchFamily="34" charset="0"/>
              <a:cs typeface="Arial" panose="020B0604020202020204" pitchFamily="34" charset="0"/>
            </a:rPr>
            <a:t>Indemnité vélo: </a:t>
          </a:r>
          <a:r>
            <a:rPr lang="fr-BE" sz="1800" dirty="0">
              <a:latin typeface="Arial" panose="020B0604020202020204" pitchFamily="34" charset="0"/>
              <a:cs typeface="Arial" panose="020B0604020202020204" pitchFamily="34" charset="0"/>
            </a:rPr>
            <a:t>augmentation à </a:t>
          </a:r>
          <a:r>
            <a:rPr lang="en-US" sz="1800" dirty="0">
              <a:latin typeface="Arial" panose="020B0604020202020204" pitchFamily="34" charset="0"/>
              <a:cs typeface="Arial" panose="020B0604020202020204" pitchFamily="34" charset="0"/>
            </a:rPr>
            <a:t>0,32€ </a:t>
          </a:r>
        </a:p>
        <a:p>
          <a:r>
            <a:rPr lang="en-US" sz="1800" dirty="0">
              <a:latin typeface="Arial" panose="020B0604020202020204" pitchFamily="34" charset="0"/>
              <a:cs typeface="Arial" panose="020B0604020202020204" pitchFamily="34" charset="0"/>
            </a:rPr>
            <a:t>(max.12,80 € - 40 km </a:t>
          </a:r>
          <a:r>
            <a:rPr lang="en-US" sz="1800" dirty="0" err="1">
              <a:latin typeface="Arial" panose="020B0604020202020204" pitchFamily="34" charset="0"/>
              <a:cs typeface="Arial" panose="020B0604020202020204" pitchFamily="34" charset="0"/>
            </a:rPr>
            <a:t>aller</a:t>
          </a:r>
          <a:r>
            <a:rPr lang="en-US" sz="1800" dirty="0">
              <a:latin typeface="Arial" panose="020B0604020202020204" pitchFamily="34" charset="0"/>
              <a:cs typeface="Arial" panose="020B0604020202020204" pitchFamily="34" charset="0"/>
            </a:rPr>
            <a:t>-retour)</a:t>
          </a:r>
        </a:p>
      </dgm:t>
    </dgm:pt>
    <dgm:pt modelId="{98318BE0-AF23-41A4-ABE4-72E6211EC1CA}" type="parTrans" cxnId="{C6ABDB8E-43A5-4F75-8D2A-6C6B415AAB38}">
      <dgm:prSet/>
      <dgm:spPr/>
      <dgm:t>
        <a:bodyPr/>
        <a:lstStyle/>
        <a:p>
          <a:endParaRPr lang="en-US"/>
        </a:p>
      </dgm:t>
    </dgm:pt>
    <dgm:pt modelId="{E4448CE1-4BAC-475D-A92C-E8C2A82E179F}" type="sibTrans" cxnId="{C6ABDB8E-43A5-4F75-8D2A-6C6B415AAB38}">
      <dgm:prSet/>
      <dgm:spPr/>
      <dgm:t>
        <a:bodyPr/>
        <a:lstStyle/>
        <a:p>
          <a:endParaRPr lang="en-US"/>
        </a:p>
      </dgm:t>
    </dgm:pt>
    <dgm:pt modelId="{E9EFE9CB-27C7-40D2-8517-517345778A61}" type="pres">
      <dgm:prSet presAssocID="{75DF624D-5F92-4901-9C35-527A6A629FC6}" presName="root" presStyleCnt="0">
        <dgm:presLayoutVars>
          <dgm:dir/>
          <dgm:resizeHandles val="exact"/>
        </dgm:presLayoutVars>
      </dgm:prSet>
      <dgm:spPr/>
    </dgm:pt>
    <dgm:pt modelId="{8B71B814-D1A3-4E85-8A0A-D3FDFEA47CA0}" type="pres">
      <dgm:prSet presAssocID="{542917E8-F075-4C36-BBB0-E996A0BB790B}" presName="compNode" presStyleCnt="0"/>
      <dgm:spPr/>
    </dgm:pt>
    <dgm:pt modelId="{E8B0BF27-24DE-4E58-857F-AE4A47F89438}" type="pres">
      <dgm:prSet presAssocID="{542917E8-F075-4C36-BBB0-E996A0BB790B}" presName="bgRect" presStyleLbl="bgShp" presStyleIdx="0" presStyleCnt="3"/>
      <dgm:spPr/>
    </dgm:pt>
    <dgm:pt modelId="{450A756F-8B94-4148-9112-07BC3E624562}" type="pres">
      <dgm:prSet presAssocID="{542917E8-F075-4C36-BBB0-E996A0BB790B}"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ollar"/>
        </a:ext>
      </dgm:extLst>
    </dgm:pt>
    <dgm:pt modelId="{C81DF4B8-127E-4D4F-8E3F-AB7EF586B63E}" type="pres">
      <dgm:prSet presAssocID="{542917E8-F075-4C36-BBB0-E996A0BB790B}" presName="spaceRect" presStyleCnt="0"/>
      <dgm:spPr/>
    </dgm:pt>
    <dgm:pt modelId="{5B9E16FD-5B65-4285-BE06-F705404E87E0}" type="pres">
      <dgm:prSet presAssocID="{542917E8-F075-4C36-BBB0-E996A0BB790B}" presName="parTx" presStyleLbl="revTx" presStyleIdx="0" presStyleCnt="3">
        <dgm:presLayoutVars>
          <dgm:chMax val="0"/>
          <dgm:chPref val="0"/>
        </dgm:presLayoutVars>
      </dgm:prSet>
      <dgm:spPr/>
    </dgm:pt>
    <dgm:pt modelId="{52B9685D-8663-423A-8A3B-093F13D33B14}" type="pres">
      <dgm:prSet presAssocID="{EC80D0FF-4D00-44F0-846C-E5367C0CF192}" presName="sibTrans" presStyleCnt="0"/>
      <dgm:spPr/>
    </dgm:pt>
    <dgm:pt modelId="{08459F7B-B741-4C50-8209-20F1FDE5843A}" type="pres">
      <dgm:prSet presAssocID="{DC12A44B-A254-474C-AE7A-8A9DD23ACCD0}" presName="compNode" presStyleCnt="0"/>
      <dgm:spPr/>
    </dgm:pt>
    <dgm:pt modelId="{72803667-9FD7-4260-BDFD-03FD9D841DFC}" type="pres">
      <dgm:prSet presAssocID="{DC12A44B-A254-474C-AE7A-8A9DD23ACCD0}" presName="bgRect" presStyleLbl="bgShp" presStyleIdx="1" presStyleCnt="3" custLinFactNeighborX="0" custLinFactNeighborY="1532"/>
      <dgm:spPr/>
    </dgm:pt>
    <dgm:pt modelId="{46B8DFA8-4513-4FE5-9417-E7B0326A1ADE}" type="pres">
      <dgm:prSet presAssocID="{DC12A44B-A254-474C-AE7A-8A9DD23ACCD0}"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Electric Car"/>
        </a:ext>
      </dgm:extLst>
    </dgm:pt>
    <dgm:pt modelId="{FF76B3B6-6F7B-46D7-B771-6944FB95501F}" type="pres">
      <dgm:prSet presAssocID="{DC12A44B-A254-474C-AE7A-8A9DD23ACCD0}" presName="spaceRect" presStyleCnt="0"/>
      <dgm:spPr/>
    </dgm:pt>
    <dgm:pt modelId="{7C93E2C7-EA4A-4211-A3C1-C90B6EC76A98}" type="pres">
      <dgm:prSet presAssocID="{DC12A44B-A254-474C-AE7A-8A9DD23ACCD0}" presName="parTx" presStyleLbl="revTx" presStyleIdx="1" presStyleCnt="3">
        <dgm:presLayoutVars>
          <dgm:chMax val="0"/>
          <dgm:chPref val="0"/>
        </dgm:presLayoutVars>
      </dgm:prSet>
      <dgm:spPr/>
    </dgm:pt>
    <dgm:pt modelId="{919EF5D8-D1B6-43C7-9705-1A1E7113EF1B}" type="pres">
      <dgm:prSet presAssocID="{761A0F73-31EC-4AEB-8FB5-A0742412634E}" presName="sibTrans" presStyleCnt="0"/>
      <dgm:spPr/>
    </dgm:pt>
    <dgm:pt modelId="{689E8E79-0082-4C91-A6FB-F2AAE48A58B2}" type="pres">
      <dgm:prSet presAssocID="{208B0AA1-3BA2-4B98-9C2C-8BBE6BDAA3CC}" presName="compNode" presStyleCnt="0"/>
      <dgm:spPr/>
    </dgm:pt>
    <dgm:pt modelId="{2F306E27-188F-4C5F-9C8F-257263996293}" type="pres">
      <dgm:prSet presAssocID="{208B0AA1-3BA2-4B98-9C2C-8BBE6BDAA3CC}" presName="bgRect" presStyleLbl="bgShp" presStyleIdx="2" presStyleCnt="3"/>
      <dgm:spPr/>
    </dgm:pt>
    <dgm:pt modelId="{4DA95598-DE8C-4F2E-8C37-AFEF18662DE0}" type="pres">
      <dgm:prSet presAssocID="{208B0AA1-3BA2-4B98-9C2C-8BBE6BDAA3CC}"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yclisme"/>
        </a:ext>
      </dgm:extLst>
    </dgm:pt>
    <dgm:pt modelId="{E546FED3-E217-434A-A366-2E0086F4F6E3}" type="pres">
      <dgm:prSet presAssocID="{208B0AA1-3BA2-4B98-9C2C-8BBE6BDAA3CC}" presName="spaceRect" presStyleCnt="0"/>
      <dgm:spPr/>
    </dgm:pt>
    <dgm:pt modelId="{4257D957-BF7D-4136-98A3-A121E9D1F226}" type="pres">
      <dgm:prSet presAssocID="{208B0AA1-3BA2-4B98-9C2C-8BBE6BDAA3CC}" presName="parTx" presStyleLbl="revTx" presStyleIdx="2" presStyleCnt="3">
        <dgm:presLayoutVars>
          <dgm:chMax val="0"/>
          <dgm:chPref val="0"/>
        </dgm:presLayoutVars>
      </dgm:prSet>
      <dgm:spPr/>
    </dgm:pt>
  </dgm:ptLst>
  <dgm:cxnLst>
    <dgm:cxn modelId="{BC8DA033-26FC-4D94-9D6A-CBF3C9645500}" srcId="{75DF624D-5F92-4901-9C35-527A6A629FC6}" destId="{DC12A44B-A254-474C-AE7A-8A9DD23ACCD0}" srcOrd="1" destOrd="0" parTransId="{7F4DB465-91B7-4C86-927E-8CF3FE06D25A}" sibTransId="{761A0F73-31EC-4AEB-8FB5-A0742412634E}"/>
    <dgm:cxn modelId="{FE556F3E-095B-47FF-94BD-4F470FF07D2E}" type="presOf" srcId="{208B0AA1-3BA2-4B98-9C2C-8BBE6BDAA3CC}" destId="{4257D957-BF7D-4136-98A3-A121E9D1F226}" srcOrd="0" destOrd="0" presId="urn:microsoft.com/office/officeart/2018/2/layout/IconVerticalSolidList"/>
    <dgm:cxn modelId="{702FA340-CB70-4425-B2F7-0081E07F9126}" type="presOf" srcId="{542917E8-F075-4C36-BBB0-E996A0BB790B}" destId="{5B9E16FD-5B65-4285-BE06-F705404E87E0}" srcOrd="0" destOrd="0" presId="urn:microsoft.com/office/officeart/2018/2/layout/IconVerticalSolidList"/>
    <dgm:cxn modelId="{BB2D5E7B-03FB-4789-B366-44E39BE7C5D2}" type="presOf" srcId="{DC12A44B-A254-474C-AE7A-8A9DD23ACCD0}" destId="{7C93E2C7-EA4A-4211-A3C1-C90B6EC76A98}" srcOrd="0" destOrd="0" presId="urn:microsoft.com/office/officeart/2018/2/layout/IconVerticalSolidList"/>
    <dgm:cxn modelId="{C6ABDB8E-43A5-4F75-8D2A-6C6B415AAB38}" srcId="{75DF624D-5F92-4901-9C35-527A6A629FC6}" destId="{208B0AA1-3BA2-4B98-9C2C-8BBE6BDAA3CC}" srcOrd="2" destOrd="0" parTransId="{98318BE0-AF23-41A4-ABE4-72E6211EC1CA}" sibTransId="{E4448CE1-4BAC-475D-A92C-E8C2A82E179F}"/>
    <dgm:cxn modelId="{284E35E9-15E5-49F5-8089-D7BB8145859A}" type="presOf" srcId="{75DF624D-5F92-4901-9C35-527A6A629FC6}" destId="{E9EFE9CB-27C7-40D2-8517-517345778A61}" srcOrd="0" destOrd="0" presId="urn:microsoft.com/office/officeart/2018/2/layout/IconVerticalSolidList"/>
    <dgm:cxn modelId="{176BF3F1-2818-41B7-85BC-50CC6B1BA80D}" srcId="{75DF624D-5F92-4901-9C35-527A6A629FC6}" destId="{542917E8-F075-4C36-BBB0-E996A0BB790B}" srcOrd="0" destOrd="0" parTransId="{43A0F8E7-118C-4D07-87B3-8326490CE1E0}" sibTransId="{EC80D0FF-4D00-44F0-846C-E5367C0CF192}"/>
    <dgm:cxn modelId="{66A9C82B-EFCA-49B8-A01F-8DC69A3E6FBB}" type="presParOf" srcId="{E9EFE9CB-27C7-40D2-8517-517345778A61}" destId="{8B71B814-D1A3-4E85-8A0A-D3FDFEA47CA0}" srcOrd="0" destOrd="0" presId="urn:microsoft.com/office/officeart/2018/2/layout/IconVerticalSolidList"/>
    <dgm:cxn modelId="{0307D83A-7B00-4BBE-8427-23C40445AB9F}" type="presParOf" srcId="{8B71B814-D1A3-4E85-8A0A-D3FDFEA47CA0}" destId="{E8B0BF27-24DE-4E58-857F-AE4A47F89438}" srcOrd="0" destOrd="0" presId="urn:microsoft.com/office/officeart/2018/2/layout/IconVerticalSolidList"/>
    <dgm:cxn modelId="{6136B95F-4C1B-4403-8455-DA5700E3B6C0}" type="presParOf" srcId="{8B71B814-D1A3-4E85-8A0A-D3FDFEA47CA0}" destId="{450A756F-8B94-4148-9112-07BC3E624562}" srcOrd="1" destOrd="0" presId="urn:microsoft.com/office/officeart/2018/2/layout/IconVerticalSolidList"/>
    <dgm:cxn modelId="{ABA65BBE-E8A2-440C-8A6C-6334F2F41F42}" type="presParOf" srcId="{8B71B814-D1A3-4E85-8A0A-D3FDFEA47CA0}" destId="{C81DF4B8-127E-4D4F-8E3F-AB7EF586B63E}" srcOrd="2" destOrd="0" presId="urn:microsoft.com/office/officeart/2018/2/layout/IconVerticalSolidList"/>
    <dgm:cxn modelId="{46C59CE3-BF27-4D59-BC31-76A83E69843E}" type="presParOf" srcId="{8B71B814-D1A3-4E85-8A0A-D3FDFEA47CA0}" destId="{5B9E16FD-5B65-4285-BE06-F705404E87E0}" srcOrd="3" destOrd="0" presId="urn:microsoft.com/office/officeart/2018/2/layout/IconVerticalSolidList"/>
    <dgm:cxn modelId="{38B47929-1A3D-4971-9248-F3E1A7006174}" type="presParOf" srcId="{E9EFE9CB-27C7-40D2-8517-517345778A61}" destId="{52B9685D-8663-423A-8A3B-093F13D33B14}" srcOrd="1" destOrd="0" presId="urn:microsoft.com/office/officeart/2018/2/layout/IconVerticalSolidList"/>
    <dgm:cxn modelId="{3D142FBA-7752-4F8F-8802-5D74CF86852C}" type="presParOf" srcId="{E9EFE9CB-27C7-40D2-8517-517345778A61}" destId="{08459F7B-B741-4C50-8209-20F1FDE5843A}" srcOrd="2" destOrd="0" presId="urn:microsoft.com/office/officeart/2018/2/layout/IconVerticalSolidList"/>
    <dgm:cxn modelId="{09BF7D6A-781C-4C5C-B343-64F55349D4D8}" type="presParOf" srcId="{08459F7B-B741-4C50-8209-20F1FDE5843A}" destId="{72803667-9FD7-4260-BDFD-03FD9D841DFC}" srcOrd="0" destOrd="0" presId="urn:microsoft.com/office/officeart/2018/2/layout/IconVerticalSolidList"/>
    <dgm:cxn modelId="{AA4E26CE-CBAB-456D-9C4C-49709A2633CC}" type="presParOf" srcId="{08459F7B-B741-4C50-8209-20F1FDE5843A}" destId="{46B8DFA8-4513-4FE5-9417-E7B0326A1ADE}" srcOrd="1" destOrd="0" presId="urn:microsoft.com/office/officeart/2018/2/layout/IconVerticalSolidList"/>
    <dgm:cxn modelId="{143A9375-075C-4421-A89D-447110AE611E}" type="presParOf" srcId="{08459F7B-B741-4C50-8209-20F1FDE5843A}" destId="{FF76B3B6-6F7B-46D7-B771-6944FB95501F}" srcOrd="2" destOrd="0" presId="urn:microsoft.com/office/officeart/2018/2/layout/IconVerticalSolidList"/>
    <dgm:cxn modelId="{293CE8C2-E75F-4385-8D23-783C1629461C}" type="presParOf" srcId="{08459F7B-B741-4C50-8209-20F1FDE5843A}" destId="{7C93E2C7-EA4A-4211-A3C1-C90B6EC76A98}" srcOrd="3" destOrd="0" presId="urn:microsoft.com/office/officeart/2018/2/layout/IconVerticalSolidList"/>
    <dgm:cxn modelId="{C85FFB70-7105-4915-A753-3F6E9F56170E}" type="presParOf" srcId="{E9EFE9CB-27C7-40D2-8517-517345778A61}" destId="{919EF5D8-D1B6-43C7-9705-1A1E7113EF1B}" srcOrd="3" destOrd="0" presId="urn:microsoft.com/office/officeart/2018/2/layout/IconVerticalSolidList"/>
    <dgm:cxn modelId="{27B78BC9-149A-4E4C-9052-F7248AF35023}" type="presParOf" srcId="{E9EFE9CB-27C7-40D2-8517-517345778A61}" destId="{689E8E79-0082-4C91-A6FB-F2AAE48A58B2}" srcOrd="4" destOrd="0" presId="urn:microsoft.com/office/officeart/2018/2/layout/IconVerticalSolidList"/>
    <dgm:cxn modelId="{AABE61F0-A79A-4A47-A348-03A1B6CF60E7}" type="presParOf" srcId="{689E8E79-0082-4C91-A6FB-F2AAE48A58B2}" destId="{2F306E27-188F-4C5F-9C8F-257263996293}" srcOrd="0" destOrd="0" presId="urn:microsoft.com/office/officeart/2018/2/layout/IconVerticalSolidList"/>
    <dgm:cxn modelId="{3BFEFE94-C79F-4BE6-BA47-76AF87DC38DC}" type="presParOf" srcId="{689E8E79-0082-4C91-A6FB-F2AAE48A58B2}" destId="{4DA95598-DE8C-4F2E-8C37-AFEF18662DE0}" srcOrd="1" destOrd="0" presId="urn:microsoft.com/office/officeart/2018/2/layout/IconVerticalSolidList"/>
    <dgm:cxn modelId="{EFE9B1CD-D0F3-4BC9-9AC3-3B584591DB1B}" type="presParOf" srcId="{689E8E79-0082-4C91-A6FB-F2AAE48A58B2}" destId="{E546FED3-E217-434A-A366-2E0086F4F6E3}" srcOrd="2" destOrd="0" presId="urn:microsoft.com/office/officeart/2018/2/layout/IconVerticalSolidList"/>
    <dgm:cxn modelId="{BC06959F-6C8D-4DFA-8D64-2181AEEBD458}" type="presParOf" srcId="{689E8E79-0082-4C91-A6FB-F2AAE48A58B2}" destId="{4257D957-BF7D-4136-98A3-A121E9D1F226}"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FEE796-6B62-4F6E-B3C4-EB50032269CC}">
      <dsp:nvSpPr>
        <dsp:cNvPr id="0" name=""/>
        <dsp:cNvSpPr/>
      </dsp:nvSpPr>
      <dsp:spPr>
        <a:xfrm>
          <a:off x="-147335" y="5824"/>
          <a:ext cx="4893059" cy="104659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A1757BB-D0E4-4970-BB45-8C133371C209}">
      <dsp:nvSpPr>
        <dsp:cNvPr id="0" name=""/>
        <dsp:cNvSpPr/>
      </dsp:nvSpPr>
      <dsp:spPr>
        <a:xfrm>
          <a:off x="169260" y="241309"/>
          <a:ext cx="575629" cy="57562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055936A0-7CA1-41C7-8552-0A67F1A837F8}">
      <dsp:nvSpPr>
        <dsp:cNvPr id="0" name=""/>
        <dsp:cNvSpPr/>
      </dsp:nvSpPr>
      <dsp:spPr>
        <a:xfrm>
          <a:off x="940757" y="5824"/>
          <a:ext cx="3923330" cy="10465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765" tIns="110765" rIns="110765" bIns="110765" numCol="1" spcCol="1270" anchor="ctr" anchorCtr="0">
          <a:noAutofit/>
        </a:bodyPr>
        <a:lstStyle/>
        <a:p>
          <a:pPr marL="0" lvl="0" indent="0" algn="l" defTabSz="711200">
            <a:lnSpc>
              <a:spcPct val="100000"/>
            </a:lnSpc>
            <a:spcBef>
              <a:spcPct val="0"/>
            </a:spcBef>
            <a:spcAft>
              <a:spcPct val="35000"/>
            </a:spcAft>
            <a:buNone/>
          </a:pPr>
          <a:r>
            <a:rPr lang="fr-BE" sz="1600" b="1" kern="1200" dirty="0"/>
            <a:t>Conventions collectives de travail </a:t>
          </a:r>
        </a:p>
        <a:p>
          <a:pPr marL="0" lvl="0" indent="0" algn="l" defTabSz="711200">
            <a:lnSpc>
              <a:spcPct val="100000"/>
            </a:lnSpc>
            <a:spcBef>
              <a:spcPct val="0"/>
            </a:spcBef>
            <a:spcAft>
              <a:spcPct val="35000"/>
            </a:spcAft>
            <a:buNone/>
          </a:pPr>
          <a:r>
            <a:rPr lang="fr-BE" sz="1600" b="0" kern="1200" dirty="0"/>
            <a:t>= cadre légal pour les </a:t>
          </a:r>
          <a:r>
            <a:rPr lang="fr-BE" sz="1600" kern="1200" dirty="0"/>
            <a:t>conditions de travail</a:t>
          </a:r>
          <a:endParaRPr lang="en-US" sz="1600" kern="1200" dirty="0"/>
        </a:p>
      </dsp:txBody>
      <dsp:txXfrm>
        <a:off x="940757" y="5824"/>
        <a:ext cx="3923330" cy="1046598"/>
      </dsp:txXfrm>
    </dsp:sp>
    <dsp:sp modelId="{F1D89D9C-2567-4A27-8DC7-9BD4DCD5AB91}">
      <dsp:nvSpPr>
        <dsp:cNvPr id="0" name=""/>
        <dsp:cNvSpPr/>
      </dsp:nvSpPr>
      <dsp:spPr>
        <a:xfrm>
          <a:off x="-147335" y="1314073"/>
          <a:ext cx="4893059" cy="104659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A6980F4-D53D-4C21-80B3-1C731EFED62B}">
      <dsp:nvSpPr>
        <dsp:cNvPr id="0" name=""/>
        <dsp:cNvSpPr/>
      </dsp:nvSpPr>
      <dsp:spPr>
        <a:xfrm>
          <a:off x="169260" y="1549558"/>
          <a:ext cx="575629" cy="57562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21F5707-2F1E-40CF-80F4-42964F245FCA}">
      <dsp:nvSpPr>
        <dsp:cNvPr id="0" name=""/>
        <dsp:cNvSpPr/>
      </dsp:nvSpPr>
      <dsp:spPr>
        <a:xfrm>
          <a:off x="764451" y="1314073"/>
          <a:ext cx="4275943" cy="10465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765" tIns="110765" rIns="110765" bIns="110765" numCol="1" spcCol="1270" anchor="ctr" anchorCtr="0">
          <a:noAutofit/>
        </a:bodyPr>
        <a:lstStyle/>
        <a:p>
          <a:pPr marL="0" lvl="0" indent="0" algn="l" defTabSz="711200">
            <a:lnSpc>
              <a:spcPct val="100000"/>
            </a:lnSpc>
            <a:spcBef>
              <a:spcPct val="0"/>
            </a:spcBef>
            <a:spcAft>
              <a:spcPct val="35000"/>
            </a:spcAft>
            <a:buNone/>
          </a:pPr>
          <a:r>
            <a:rPr lang="fr-BE" sz="1600" kern="1200" dirty="0"/>
            <a:t>Renouveler des conventions arrivées à échéance, améliorer et créer des conventions</a:t>
          </a:r>
          <a:endParaRPr lang="en-US" sz="1600" kern="1200" dirty="0"/>
        </a:p>
      </dsp:txBody>
      <dsp:txXfrm>
        <a:off x="764451" y="1314073"/>
        <a:ext cx="4275943" cy="1046598"/>
      </dsp:txXfrm>
    </dsp:sp>
    <dsp:sp modelId="{EFDE0281-453F-4AAE-861F-F0204AE8A6F0}">
      <dsp:nvSpPr>
        <dsp:cNvPr id="0" name=""/>
        <dsp:cNvSpPr/>
      </dsp:nvSpPr>
      <dsp:spPr>
        <a:xfrm>
          <a:off x="-147335" y="2622322"/>
          <a:ext cx="4893059" cy="104659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EE6147A-B040-4D2D-B87F-F38866CFD5A6}">
      <dsp:nvSpPr>
        <dsp:cNvPr id="0" name=""/>
        <dsp:cNvSpPr/>
      </dsp:nvSpPr>
      <dsp:spPr>
        <a:xfrm>
          <a:off x="169260" y="2857806"/>
          <a:ext cx="575629" cy="57562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E6C41E01-079A-4BB7-97CB-52C1C6A374AB}">
      <dsp:nvSpPr>
        <dsp:cNvPr id="0" name=""/>
        <dsp:cNvSpPr/>
      </dsp:nvSpPr>
      <dsp:spPr>
        <a:xfrm>
          <a:off x="1061486" y="2622322"/>
          <a:ext cx="3681872" cy="10465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765" tIns="110765" rIns="110765" bIns="110765" numCol="1" spcCol="1270" anchor="ctr" anchorCtr="0">
          <a:noAutofit/>
        </a:bodyPr>
        <a:lstStyle/>
        <a:p>
          <a:pPr marL="0" lvl="0" indent="0" algn="l" defTabSz="1111250">
            <a:lnSpc>
              <a:spcPct val="100000"/>
            </a:lnSpc>
            <a:spcBef>
              <a:spcPct val="0"/>
            </a:spcBef>
            <a:spcAft>
              <a:spcPct val="35000"/>
            </a:spcAft>
            <a:buNone/>
          </a:pPr>
          <a:r>
            <a:rPr lang="fr-BE" sz="2500" kern="1200" dirty="0"/>
            <a:t>=&gt; Différents thèmes </a:t>
          </a:r>
          <a:endParaRPr lang="en-US" sz="2500" kern="1200" dirty="0"/>
        </a:p>
      </dsp:txBody>
      <dsp:txXfrm>
        <a:off x="1061486" y="2622322"/>
        <a:ext cx="3681872" cy="10465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7CBBEB-67C4-46C2-B66C-63ADC66EBABC}">
      <dsp:nvSpPr>
        <dsp:cNvPr id="0" name=""/>
        <dsp:cNvSpPr/>
      </dsp:nvSpPr>
      <dsp:spPr>
        <a:xfrm>
          <a:off x="1648" y="727537"/>
          <a:ext cx="1111851" cy="111185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653BFC2-D65B-47FC-82F2-C939F4806BB8}">
      <dsp:nvSpPr>
        <dsp:cNvPr id="0" name=""/>
        <dsp:cNvSpPr/>
      </dsp:nvSpPr>
      <dsp:spPr>
        <a:xfrm>
          <a:off x="1648" y="1931393"/>
          <a:ext cx="3176718" cy="4765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fr-BE" sz="1400" kern="1200" dirty="0"/>
            <a:t>Echec de la négociation au niveau national pour un accord sur la norme</a:t>
          </a:r>
          <a:endParaRPr lang="en-US" sz="1400" kern="1200" dirty="0"/>
        </a:p>
      </dsp:txBody>
      <dsp:txXfrm>
        <a:off x="1648" y="1931393"/>
        <a:ext cx="3176718" cy="476507"/>
      </dsp:txXfrm>
    </dsp:sp>
    <dsp:sp modelId="{1FC5C0F9-CFC0-4A60-8A39-05B4A85A972D}">
      <dsp:nvSpPr>
        <dsp:cNvPr id="0" name=""/>
        <dsp:cNvSpPr/>
      </dsp:nvSpPr>
      <dsp:spPr>
        <a:xfrm>
          <a:off x="1648" y="2450693"/>
          <a:ext cx="3176718" cy="416472"/>
        </a:xfrm>
        <a:prstGeom prst="rect">
          <a:avLst/>
        </a:prstGeom>
        <a:noFill/>
        <a:ln>
          <a:noFill/>
        </a:ln>
        <a:effectLst/>
      </dsp:spPr>
      <dsp:style>
        <a:lnRef idx="0">
          <a:scrgbClr r="0" g="0" b="0"/>
        </a:lnRef>
        <a:fillRef idx="0">
          <a:scrgbClr r="0" g="0" b="0"/>
        </a:fillRef>
        <a:effectRef idx="0">
          <a:scrgbClr r="0" g="0" b="0"/>
        </a:effectRef>
        <a:fontRef idx="minor"/>
      </dsp:style>
    </dsp:sp>
    <dsp:sp modelId="{6FD0FBA8-C6FC-4C3C-991D-2DEDF0A4A3EF}">
      <dsp:nvSpPr>
        <dsp:cNvPr id="0" name=""/>
        <dsp:cNvSpPr/>
      </dsp:nvSpPr>
      <dsp:spPr>
        <a:xfrm>
          <a:off x="3734293" y="727537"/>
          <a:ext cx="1111851" cy="111185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582C2AA-660F-40C4-ABC0-D12C7F6A8181}">
      <dsp:nvSpPr>
        <dsp:cNvPr id="0" name=""/>
        <dsp:cNvSpPr/>
      </dsp:nvSpPr>
      <dsp:spPr>
        <a:xfrm>
          <a:off x="3734293" y="1931393"/>
          <a:ext cx="3176718" cy="4765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fr-BE" sz="1400" kern="1200"/>
            <a:t>Norme salariale 2025-2026 imposée par le gouvernement : 0%</a:t>
          </a:r>
          <a:endParaRPr lang="en-US" sz="1400" kern="1200"/>
        </a:p>
      </dsp:txBody>
      <dsp:txXfrm>
        <a:off x="3734293" y="1931393"/>
        <a:ext cx="3176718" cy="476507"/>
      </dsp:txXfrm>
    </dsp:sp>
    <dsp:sp modelId="{FADBF7E5-EA31-4D55-82A1-517080967EF2}">
      <dsp:nvSpPr>
        <dsp:cNvPr id="0" name=""/>
        <dsp:cNvSpPr/>
      </dsp:nvSpPr>
      <dsp:spPr>
        <a:xfrm>
          <a:off x="2023757" y="2774804"/>
          <a:ext cx="3176718" cy="4164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pPr>
          <a:r>
            <a:rPr lang="fr-BE" sz="1400" b="1" kern="1200" dirty="0"/>
            <a:t>Cette Loi est contestée par les organisations syndicales</a:t>
          </a:r>
          <a:endParaRPr lang="en-US" sz="1400" b="1" kern="1200" dirty="0"/>
        </a:p>
      </dsp:txBody>
      <dsp:txXfrm>
        <a:off x="2023757" y="2774804"/>
        <a:ext cx="3176718" cy="41647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82492B-A053-405E-A266-56D5388E11ED}">
      <dsp:nvSpPr>
        <dsp:cNvPr id="0" name=""/>
        <dsp:cNvSpPr/>
      </dsp:nvSpPr>
      <dsp:spPr>
        <a:xfrm>
          <a:off x="1207511" y="567882"/>
          <a:ext cx="949977" cy="94997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131FD52-FEBD-475B-A41E-E92C349A0458}">
      <dsp:nvSpPr>
        <dsp:cNvPr id="0" name=""/>
        <dsp:cNvSpPr/>
      </dsp:nvSpPr>
      <dsp:spPr>
        <a:xfrm>
          <a:off x="3917" y="1505421"/>
          <a:ext cx="3357166" cy="7520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defRPr b="1"/>
          </a:pPr>
          <a:r>
            <a:rPr lang="en-US" sz="1800" kern="1200" dirty="0"/>
            <a:t>Initiatives via le fonds social </a:t>
          </a:r>
        </a:p>
        <a:p>
          <a:pPr marL="0" lvl="0" indent="0" algn="ctr" defTabSz="800100">
            <a:lnSpc>
              <a:spcPct val="90000"/>
            </a:lnSpc>
            <a:spcBef>
              <a:spcPct val="0"/>
            </a:spcBef>
            <a:spcAft>
              <a:spcPct val="35000"/>
            </a:spcAft>
            <a:buNone/>
            <a:defRPr b="1"/>
          </a:pPr>
          <a:r>
            <a:rPr lang="fr-BE" sz="1800" kern="1200" dirty="0"/>
            <a:t>et via le fonds de formation </a:t>
          </a:r>
          <a:r>
            <a:rPr lang="fr-BE" sz="1800" kern="1200" dirty="0" err="1"/>
            <a:t>Cefora</a:t>
          </a:r>
          <a:endParaRPr lang="en-US" sz="1800" kern="1200" dirty="0"/>
        </a:p>
      </dsp:txBody>
      <dsp:txXfrm>
        <a:off x="3917" y="1505421"/>
        <a:ext cx="3357166" cy="752026"/>
      </dsp:txXfrm>
    </dsp:sp>
    <dsp:sp modelId="{E677AFA7-F274-44D6-A05B-94779A650C68}">
      <dsp:nvSpPr>
        <dsp:cNvPr id="0" name=""/>
        <dsp:cNvSpPr/>
      </dsp:nvSpPr>
      <dsp:spPr>
        <a:xfrm>
          <a:off x="325389" y="2201653"/>
          <a:ext cx="2714221" cy="251302"/>
        </a:xfrm>
        <a:prstGeom prst="rect">
          <a:avLst/>
        </a:prstGeom>
        <a:noFill/>
        <a:ln>
          <a:noFill/>
        </a:ln>
        <a:effectLst/>
      </dsp:spPr>
      <dsp:style>
        <a:lnRef idx="0">
          <a:scrgbClr r="0" g="0" b="0"/>
        </a:lnRef>
        <a:fillRef idx="0">
          <a:scrgbClr r="0" g="0" b="0"/>
        </a:fillRef>
        <a:effectRef idx="0">
          <a:scrgbClr r="0" g="0" b="0"/>
        </a:effectRef>
        <a:fontRef idx="minor"/>
      </dsp:style>
    </dsp:sp>
    <dsp:sp modelId="{E4A36F19-F14D-496C-8C95-9F8C2F6F8F07}">
      <dsp:nvSpPr>
        <dsp:cNvPr id="0" name=""/>
        <dsp:cNvSpPr/>
      </dsp:nvSpPr>
      <dsp:spPr>
        <a:xfrm>
          <a:off x="4990906" y="532043"/>
          <a:ext cx="949977" cy="94997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05B7BA5-FAB0-4981-86A9-90DBE46DFECF}">
      <dsp:nvSpPr>
        <dsp:cNvPr id="0" name=""/>
        <dsp:cNvSpPr/>
      </dsp:nvSpPr>
      <dsp:spPr>
        <a:xfrm>
          <a:off x="4108784" y="1649744"/>
          <a:ext cx="2714221" cy="3917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defRPr b="1"/>
          </a:pPr>
          <a:r>
            <a:rPr lang="fr-BE" sz="1800" kern="1200" dirty="0"/>
            <a:t>À concrétiser – exemples </a:t>
          </a:r>
          <a:endParaRPr lang="en-US" sz="1800" kern="1200" dirty="0"/>
        </a:p>
      </dsp:txBody>
      <dsp:txXfrm>
        <a:off x="4108784" y="1649744"/>
        <a:ext cx="2714221" cy="391704"/>
      </dsp:txXfrm>
    </dsp:sp>
    <dsp:sp modelId="{564B77F2-E940-4B22-8988-3EFEF049C766}">
      <dsp:nvSpPr>
        <dsp:cNvPr id="0" name=""/>
        <dsp:cNvSpPr/>
      </dsp:nvSpPr>
      <dsp:spPr>
        <a:xfrm>
          <a:off x="3836072" y="2094138"/>
          <a:ext cx="3259644" cy="394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pPr>
          <a:r>
            <a:rPr lang="fr-BE" sz="1600" kern="1200" dirty="0"/>
            <a:t>communiquer les bonnes pratiques</a:t>
          </a:r>
          <a:endParaRPr lang="en-US" sz="1600" kern="1200" dirty="0"/>
        </a:p>
        <a:p>
          <a:pPr marL="0" lvl="0" indent="0" algn="ctr" defTabSz="711200">
            <a:lnSpc>
              <a:spcPct val="90000"/>
            </a:lnSpc>
            <a:spcBef>
              <a:spcPct val="0"/>
            </a:spcBef>
            <a:spcAft>
              <a:spcPct val="35000"/>
            </a:spcAft>
            <a:buNone/>
          </a:pPr>
          <a:r>
            <a:rPr lang="fr-BE" sz="1600" kern="1200" dirty="0"/>
            <a:t>organiser des formations</a:t>
          </a:r>
          <a:endParaRPr lang="en-US" sz="1600" kern="1200" dirty="0"/>
        </a:p>
        <a:p>
          <a:pPr marL="0" lvl="0" indent="0" algn="ctr" defTabSz="711200">
            <a:lnSpc>
              <a:spcPct val="90000"/>
            </a:lnSpc>
            <a:spcBef>
              <a:spcPct val="0"/>
            </a:spcBef>
            <a:spcAft>
              <a:spcPct val="35000"/>
            </a:spcAft>
            <a:buNone/>
          </a:pPr>
          <a:r>
            <a:rPr lang="fr-BE" sz="1600" kern="1200" dirty="0"/>
            <a:t>…</a:t>
          </a:r>
          <a:endParaRPr lang="en-US" sz="1600" kern="1200" dirty="0"/>
        </a:p>
      </dsp:txBody>
      <dsp:txXfrm>
        <a:off x="3836072" y="2094138"/>
        <a:ext cx="3259644" cy="39465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F69524-DF94-40D6-8F34-888EFEA6A519}">
      <dsp:nvSpPr>
        <dsp:cNvPr id="0" name=""/>
        <dsp:cNvSpPr/>
      </dsp:nvSpPr>
      <dsp:spPr>
        <a:xfrm>
          <a:off x="0" y="303578"/>
          <a:ext cx="6345375" cy="1675800"/>
        </a:xfrm>
        <a:prstGeom prst="rect">
          <a:avLst/>
        </a:prstGeom>
        <a:solidFill>
          <a:schemeClr val="lt1">
            <a:alpha val="90000"/>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2472" tIns="395732" rIns="492472" bIns="135128" numCol="1" spcCol="1270" anchor="t" anchorCtr="0">
          <a:noAutofit/>
        </a:bodyPr>
        <a:lstStyle/>
        <a:p>
          <a:pPr marL="171450" lvl="1" indent="-171450" algn="l" defTabSz="844550">
            <a:lnSpc>
              <a:spcPct val="90000"/>
            </a:lnSpc>
            <a:spcBef>
              <a:spcPct val="0"/>
            </a:spcBef>
            <a:spcAft>
              <a:spcPct val="15000"/>
            </a:spcAft>
            <a:buChar char="•"/>
          </a:pPr>
          <a:r>
            <a:rPr lang="fr-BE" sz="1900" kern="1200"/>
            <a:t>l’organisation du télétravail </a:t>
          </a:r>
          <a:endParaRPr lang="en-US" sz="1900" kern="1200"/>
        </a:p>
        <a:p>
          <a:pPr marL="171450" lvl="1" indent="-171450" algn="l" defTabSz="844550">
            <a:lnSpc>
              <a:spcPct val="90000"/>
            </a:lnSpc>
            <a:spcBef>
              <a:spcPct val="0"/>
            </a:spcBef>
            <a:spcAft>
              <a:spcPct val="15000"/>
            </a:spcAft>
            <a:buChar char="•"/>
          </a:pPr>
          <a:r>
            <a:rPr lang="fr-BE" sz="1900" kern="1200"/>
            <a:t>l’équipement et l’assistance technique </a:t>
          </a:r>
          <a:endParaRPr lang="en-US" sz="1900" kern="1200"/>
        </a:p>
        <a:p>
          <a:pPr marL="171450" lvl="1" indent="-171450" algn="l" defTabSz="844550">
            <a:lnSpc>
              <a:spcPct val="90000"/>
            </a:lnSpc>
            <a:spcBef>
              <a:spcPct val="0"/>
            </a:spcBef>
            <a:spcAft>
              <a:spcPct val="15000"/>
            </a:spcAft>
            <a:buChar char="•"/>
          </a:pPr>
          <a:r>
            <a:rPr lang="fr-BE" sz="1900" kern="1200"/>
            <a:t>les possibilités de formation,</a:t>
          </a:r>
          <a:endParaRPr lang="en-US" sz="1900" kern="1200"/>
        </a:p>
        <a:p>
          <a:pPr marL="171450" lvl="1" indent="-171450" algn="l" defTabSz="844550">
            <a:lnSpc>
              <a:spcPct val="90000"/>
            </a:lnSpc>
            <a:spcBef>
              <a:spcPct val="0"/>
            </a:spcBef>
            <a:spcAft>
              <a:spcPct val="15000"/>
            </a:spcAft>
            <a:buChar char="•"/>
          </a:pPr>
          <a:r>
            <a:rPr lang="fr-BE" sz="1900" kern="1200"/>
            <a:t>une éventuelle indemnité de télétravail</a:t>
          </a:r>
          <a:endParaRPr lang="en-US" sz="1900" kern="1200"/>
        </a:p>
      </dsp:txBody>
      <dsp:txXfrm>
        <a:off x="0" y="303578"/>
        <a:ext cx="6345375" cy="1675800"/>
      </dsp:txXfrm>
    </dsp:sp>
    <dsp:sp modelId="{428EA300-13A3-4C10-AD7B-1A26320E8593}">
      <dsp:nvSpPr>
        <dsp:cNvPr id="0" name=""/>
        <dsp:cNvSpPr/>
      </dsp:nvSpPr>
      <dsp:spPr>
        <a:xfrm>
          <a:off x="317268" y="23138"/>
          <a:ext cx="4441763" cy="560880"/>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888" tIns="0" rIns="167888" bIns="0" numCol="1" spcCol="1270" anchor="ctr" anchorCtr="0">
          <a:noAutofit/>
        </a:bodyPr>
        <a:lstStyle/>
        <a:p>
          <a:pPr marL="0" lvl="0" indent="0" algn="l" defTabSz="844550">
            <a:lnSpc>
              <a:spcPct val="90000"/>
            </a:lnSpc>
            <a:spcBef>
              <a:spcPct val="0"/>
            </a:spcBef>
            <a:spcAft>
              <a:spcPct val="35000"/>
            </a:spcAft>
            <a:buNone/>
          </a:pPr>
          <a:r>
            <a:rPr lang="fr-BE" sz="1900" kern="1200"/>
            <a:t>Les sujets qui peuvent être abordés sont listés  </a:t>
          </a:r>
          <a:endParaRPr lang="en-US" sz="1900" kern="1200"/>
        </a:p>
      </dsp:txBody>
      <dsp:txXfrm>
        <a:off x="344648" y="50518"/>
        <a:ext cx="4387003" cy="506120"/>
      </dsp:txXfrm>
    </dsp:sp>
    <dsp:sp modelId="{552CE074-0BB6-4C4E-9FA0-D1D5BEACFD4F}">
      <dsp:nvSpPr>
        <dsp:cNvPr id="0" name=""/>
        <dsp:cNvSpPr/>
      </dsp:nvSpPr>
      <dsp:spPr>
        <a:xfrm>
          <a:off x="0" y="2362418"/>
          <a:ext cx="6345375" cy="478800"/>
        </a:xfrm>
        <a:prstGeom prst="rect">
          <a:avLst/>
        </a:prstGeom>
        <a:solidFill>
          <a:schemeClr val="lt1">
            <a:alpha val="90000"/>
            <a:hueOff val="0"/>
            <a:satOff val="0"/>
            <a:lumOff val="0"/>
            <a:alphaOff val="0"/>
          </a:schemeClr>
        </a:solidFill>
        <a:ln w="19050"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6D6E94B-39FF-4869-90C5-3D152C5870B6}">
      <dsp:nvSpPr>
        <dsp:cNvPr id="0" name=""/>
        <dsp:cNvSpPr/>
      </dsp:nvSpPr>
      <dsp:spPr>
        <a:xfrm>
          <a:off x="317268" y="2081978"/>
          <a:ext cx="4441763" cy="560880"/>
        </a:xfrm>
        <a:prstGeom prst="round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888" tIns="0" rIns="167888" bIns="0" numCol="1" spcCol="1270" anchor="ctr" anchorCtr="0">
          <a:noAutofit/>
        </a:bodyPr>
        <a:lstStyle/>
        <a:p>
          <a:pPr marL="0" lvl="0" indent="0" algn="l" defTabSz="844550">
            <a:lnSpc>
              <a:spcPct val="90000"/>
            </a:lnSpc>
            <a:spcBef>
              <a:spcPct val="0"/>
            </a:spcBef>
            <a:spcAft>
              <a:spcPct val="35000"/>
            </a:spcAft>
            <a:buNone/>
          </a:pPr>
          <a:r>
            <a:rPr lang="fr-BE" sz="1900" kern="1200" dirty="0"/>
            <a:t>… liste complète dans l’accord </a:t>
          </a:r>
          <a:endParaRPr lang="en-US" sz="1900" kern="1200" dirty="0"/>
        </a:p>
      </dsp:txBody>
      <dsp:txXfrm>
        <a:off x="344648" y="2109358"/>
        <a:ext cx="4387003" cy="50612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E54242-5EAC-4224-8372-374E2CB2228D}">
      <dsp:nvSpPr>
        <dsp:cNvPr id="0" name=""/>
        <dsp:cNvSpPr/>
      </dsp:nvSpPr>
      <dsp:spPr>
        <a:xfrm>
          <a:off x="0" y="2360"/>
          <a:ext cx="7099635" cy="50268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296F1E9-7F66-4FB2-8BE2-E8AA3F5A8DB9}">
      <dsp:nvSpPr>
        <dsp:cNvPr id="0" name=""/>
        <dsp:cNvSpPr/>
      </dsp:nvSpPr>
      <dsp:spPr>
        <a:xfrm>
          <a:off x="152062" y="115464"/>
          <a:ext cx="276477" cy="27647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B7209A97-67D1-411F-B00D-701B4180F8B3}">
      <dsp:nvSpPr>
        <dsp:cNvPr id="0" name=""/>
        <dsp:cNvSpPr/>
      </dsp:nvSpPr>
      <dsp:spPr>
        <a:xfrm>
          <a:off x="580602" y="2360"/>
          <a:ext cx="6519032" cy="5026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201" tIns="53201" rIns="53201" bIns="53201" numCol="1" spcCol="1270" anchor="ctr" anchorCtr="0">
          <a:noAutofit/>
        </a:bodyPr>
        <a:lstStyle/>
        <a:p>
          <a:pPr marL="0" lvl="0" indent="0" algn="l" defTabSz="844550">
            <a:lnSpc>
              <a:spcPct val="100000"/>
            </a:lnSpc>
            <a:spcBef>
              <a:spcPct val="0"/>
            </a:spcBef>
            <a:spcAft>
              <a:spcPct val="35000"/>
            </a:spcAft>
            <a:buNone/>
          </a:pPr>
          <a:r>
            <a:rPr lang="fr-BE" sz="1900" kern="1200" dirty="0"/>
            <a:t>Formation et développement</a:t>
          </a:r>
          <a:endParaRPr lang="en-US" sz="1900" kern="1200" dirty="0"/>
        </a:p>
      </dsp:txBody>
      <dsp:txXfrm>
        <a:off x="580602" y="2360"/>
        <a:ext cx="6519032" cy="502686"/>
      </dsp:txXfrm>
    </dsp:sp>
    <dsp:sp modelId="{2C00FE34-4C74-4AB5-9DF9-ADD5B5DFCE8A}">
      <dsp:nvSpPr>
        <dsp:cNvPr id="0" name=""/>
        <dsp:cNvSpPr/>
      </dsp:nvSpPr>
      <dsp:spPr>
        <a:xfrm>
          <a:off x="0" y="630717"/>
          <a:ext cx="7099635" cy="50268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DC86047-A093-4A91-9331-E15D3B859FF0}">
      <dsp:nvSpPr>
        <dsp:cNvPr id="0" name=""/>
        <dsp:cNvSpPr/>
      </dsp:nvSpPr>
      <dsp:spPr>
        <a:xfrm>
          <a:off x="152062" y="743822"/>
          <a:ext cx="276477" cy="27647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FD37E10-FE08-4D58-808E-CC3D7E2FE955}">
      <dsp:nvSpPr>
        <dsp:cNvPr id="0" name=""/>
        <dsp:cNvSpPr/>
      </dsp:nvSpPr>
      <dsp:spPr>
        <a:xfrm>
          <a:off x="580602" y="630717"/>
          <a:ext cx="6519032" cy="5026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201" tIns="53201" rIns="53201" bIns="53201" numCol="1" spcCol="1270" anchor="ctr" anchorCtr="0">
          <a:noAutofit/>
        </a:bodyPr>
        <a:lstStyle/>
        <a:p>
          <a:pPr marL="0" lvl="0" indent="0" algn="l" defTabSz="844550">
            <a:lnSpc>
              <a:spcPct val="100000"/>
            </a:lnSpc>
            <a:spcBef>
              <a:spcPct val="0"/>
            </a:spcBef>
            <a:spcAft>
              <a:spcPct val="35000"/>
            </a:spcAft>
            <a:buNone/>
          </a:pPr>
          <a:r>
            <a:rPr lang="fr-BE" sz="1900" kern="1200"/>
            <a:t>Dialogue et transparence</a:t>
          </a:r>
          <a:endParaRPr lang="en-US" sz="1900" kern="1200"/>
        </a:p>
      </dsp:txBody>
      <dsp:txXfrm>
        <a:off x="580602" y="630717"/>
        <a:ext cx="6519032" cy="502686"/>
      </dsp:txXfrm>
    </dsp:sp>
    <dsp:sp modelId="{F8C2BD63-B4CC-4EF1-91AB-CB4CC3E2B6F7}">
      <dsp:nvSpPr>
        <dsp:cNvPr id="0" name=""/>
        <dsp:cNvSpPr/>
      </dsp:nvSpPr>
      <dsp:spPr>
        <a:xfrm>
          <a:off x="0" y="1259075"/>
          <a:ext cx="7099635" cy="50268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7553764-72D9-4BB1-ABBF-1F0F42E9281B}">
      <dsp:nvSpPr>
        <dsp:cNvPr id="0" name=""/>
        <dsp:cNvSpPr/>
      </dsp:nvSpPr>
      <dsp:spPr>
        <a:xfrm>
          <a:off x="152062" y="1372180"/>
          <a:ext cx="276477" cy="27647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9CDE69EF-50BF-4D35-AD78-38907891E5D6}">
      <dsp:nvSpPr>
        <dsp:cNvPr id="0" name=""/>
        <dsp:cNvSpPr/>
      </dsp:nvSpPr>
      <dsp:spPr>
        <a:xfrm>
          <a:off x="580602" y="1259075"/>
          <a:ext cx="6519032" cy="5026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201" tIns="53201" rIns="53201" bIns="53201" numCol="1" spcCol="1270" anchor="ctr" anchorCtr="0">
          <a:noAutofit/>
        </a:bodyPr>
        <a:lstStyle/>
        <a:p>
          <a:pPr marL="0" lvl="0" indent="0" algn="l" defTabSz="844550">
            <a:lnSpc>
              <a:spcPct val="100000"/>
            </a:lnSpc>
            <a:spcBef>
              <a:spcPct val="0"/>
            </a:spcBef>
            <a:spcAft>
              <a:spcPct val="35000"/>
            </a:spcAft>
            <a:buNone/>
          </a:pPr>
          <a:r>
            <a:rPr lang="fr-BE" sz="1900" kern="1200"/>
            <a:t>Équilibre entre l’humain et la technologie</a:t>
          </a:r>
          <a:endParaRPr lang="en-US" sz="1900" kern="1200"/>
        </a:p>
      </dsp:txBody>
      <dsp:txXfrm>
        <a:off x="580602" y="1259075"/>
        <a:ext cx="6519032" cy="502686"/>
      </dsp:txXfrm>
    </dsp:sp>
    <dsp:sp modelId="{64D56997-C7A6-48A3-B63A-88FC69AA547E}">
      <dsp:nvSpPr>
        <dsp:cNvPr id="0" name=""/>
        <dsp:cNvSpPr/>
      </dsp:nvSpPr>
      <dsp:spPr>
        <a:xfrm>
          <a:off x="0" y="1887433"/>
          <a:ext cx="7099635" cy="50268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4E99437-776C-4991-8E72-BE10B1280148}">
      <dsp:nvSpPr>
        <dsp:cNvPr id="0" name=""/>
        <dsp:cNvSpPr/>
      </dsp:nvSpPr>
      <dsp:spPr>
        <a:xfrm>
          <a:off x="152062" y="2000538"/>
          <a:ext cx="276477" cy="27647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39F4934D-2010-43B8-A38E-40CC75403D31}">
      <dsp:nvSpPr>
        <dsp:cNvPr id="0" name=""/>
        <dsp:cNvSpPr/>
      </dsp:nvSpPr>
      <dsp:spPr>
        <a:xfrm>
          <a:off x="580602" y="1887433"/>
          <a:ext cx="6519032" cy="5026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201" tIns="53201" rIns="53201" bIns="53201" numCol="1" spcCol="1270" anchor="ctr" anchorCtr="0">
          <a:noAutofit/>
        </a:bodyPr>
        <a:lstStyle/>
        <a:p>
          <a:pPr marL="0" lvl="0" indent="0" algn="l" defTabSz="844550">
            <a:lnSpc>
              <a:spcPct val="100000"/>
            </a:lnSpc>
            <a:spcBef>
              <a:spcPct val="0"/>
            </a:spcBef>
            <a:spcAft>
              <a:spcPct val="35000"/>
            </a:spcAft>
            <a:buNone/>
          </a:pPr>
          <a:r>
            <a:rPr lang="fr-BE" sz="1900" kern="1200"/>
            <a:t>Bien-être et soutenabilité du travail</a:t>
          </a:r>
          <a:endParaRPr lang="en-US" sz="1900" kern="1200"/>
        </a:p>
      </dsp:txBody>
      <dsp:txXfrm>
        <a:off x="580602" y="1887433"/>
        <a:ext cx="6519032" cy="502686"/>
      </dsp:txXfrm>
    </dsp:sp>
    <dsp:sp modelId="{192495AB-FFFD-45BE-A30A-FC906F88AAEA}">
      <dsp:nvSpPr>
        <dsp:cNvPr id="0" name=""/>
        <dsp:cNvSpPr/>
      </dsp:nvSpPr>
      <dsp:spPr>
        <a:xfrm>
          <a:off x="0" y="2515791"/>
          <a:ext cx="7099635" cy="50268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0F7C8A2-0F64-46E1-90A3-336ACF48447B}">
      <dsp:nvSpPr>
        <dsp:cNvPr id="0" name=""/>
        <dsp:cNvSpPr/>
      </dsp:nvSpPr>
      <dsp:spPr>
        <a:xfrm>
          <a:off x="152062" y="2628896"/>
          <a:ext cx="276477" cy="276477"/>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520F323-6FC7-4986-A8BA-8127B24B471F}">
      <dsp:nvSpPr>
        <dsp:cNvPr id="0" name=""/>
        <dsp:cNvSpPr/>
      </dsp:nvSpPr>
      <dsp:spPr>
        <a:xfrm>
          <a:off x="580602" y="2515791"/>
          <a:ext cx="6519032" cy="5026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201" tIns="53201" rIns="53201" bIns="53201" numCol="1" spcCol="1270" anchor="ctr" anchorCtr="0">
          <a:noAutofit/>
        </a:bodyPr>
        <a:lstStyle/>
        <a:p>
          <a:pPr marL="0" lvl="0" indent="0" algn="l" defTabSz="844550">
            <a:lnSpc>
              <a:spcPct val="100000"/>
            </a:lnSpc>
            <a:spcBef>
              <a:spcPct val="0"/>
            </a:spcBef>
            <a:spcAft>
              <a:spcPct val="35000"/>
            </a:spcAft>
            <a:buNone/>
          </a:pPr>
          <a:r>
            <a:rPr lang="fr-BE" sz="1900" kern="1200"/>
            <a:t>Confiance et données</a:t>
          </a:r>
          <a:endParaRPr lang="en-US" sz="1900" kern="1200"/>
        </a:p>
      </dsp:txBody>
      <dsp:txXfrm>
        <a:off x="580602" y="2515791"/>
        <a:ext cx="6519032" cy="50268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B0BF27-24DE-4E58-857F-AE4A47F89438}">
      <dsp:nvSpPr>
        <dsp:cNvPr id="0" name=""/>
        <dsp:cNvSpPr/>
      </dsp:nvSpPr>
      <dsp:spPr>
        <a:xfrm>
          <a:off x="0" y="1940"/>
          <a:ext cx="7099635" cy="88380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50A756F-8B94-4148-9112-07BC3E624562}">
      <dsp:nvSpPr>
        <dsp:cNvPr id="0" name=""/>
        <dsp:cNvSpPr/>
      </dsp:nvSpPr>
      <dsp:spPr>
        <a:xfrm>
          <a:off x="267351" y="200796"/>
          <a:ext cx="486569" cy="48609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5B9E16FD-5B65-4285-BE06-F705404E87E0}">
      <dsp:nvSpPr>
        <dsp:cNvPr id="0" name=""/>
        <dsp:cNvSpPr/>
      </dsp:nvSpPr>
      <dsp:spPr>
        <a:xfrm>
          <a:off x="1021273" y="1940"/>
          <a:ext cx="5956413" cy="8846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3628" tIns="93628" rIns="93628" bIns="93628" numCol="1" spcCol="1270" anchor="ctr" anchorCtr="0">
          <a:noAutofit/>
        </a:bodyPr>
        <a:lstStyle/>
        <a:p>
          <a:pPr marL="0" lvl="0" indent="0" algn="l" defTabSz="800100">
            <a:lnSpc>
              <a:spcPct val="90000"/>
            </a:lnSpc>
            <a:spcBef>
              <a:spcPct val="0"/>
            </a:spcBef>
            <a:spcAft>
              <a:spcPct val="35000"/>
            </a:spcAft>
            <a:buNone/>
          </a:pPr>
          <a:r>
            <a:rPr lang="en-US" sz="1800" kern="1200" dirty="0">
              <a:latin typeface="Aptos" panose="020B0004020202020204" pitchFamily="34" charset="0"/>
              <a:cs typeface="Arial" panose="020B0604020202020204" pitchFamily="34" charset="0"/>
            </a:rPr>
            <a:t>Remboursement à 100% du train </a:t>
          </a:r>
        </a:p>
        <a:p>
          <a:pPr marL="0" lvl="0" indent="0" algn="l" defTabSz="800100">
            <a:lnSpc>
              <a:spcPct val="90000"/>
            </a:lnSpc>
            <a:spcBef>
              <a:spcPct val="0"/>
            </a:spcBef>
            <a:spcAft>
              <a:spcPct val="35000"/>
            </a:spcAft>
            <a:buNone/>
          </a:pPr>
          <a:r>
            <a:rPr lang="en-US" sz="1800" kern="1200" dirty="0">
              <a:latin typeface="Aptos" panose="020B0004020202020204" pitchFamily="34" charset="0"/>
              <a:cs typeface="Arial" panose="020B0604020202020204" pitchFamily="34" charset="0"/>
            </a:rPr>
            <a:t>(</a:t>
          </a:r>
          <a:r>
            <a:rPr lang="fr-BE" sz="1800" kern="1200" dirty="0">
              <a:latin typeface="Aptos" panose="020B0004020202020204" pitchFamily="34" charset="0"/>
              <a:cs typeface="Arial" panose="020B0604020202020204" pitchFamily="34" charset="0"/>
            </a:rPr>
            <a:t>promotion du système 1/3 payant</a:t>
          </a:r>
          <a:r>
            <a:rPr lang="en-US" sz="1800" kern="1200" dirty="0">
              <a:latin typeface="Aptos" panose="020B0004020202020204" pitchFamily="34" charset="0"/>
              <a:cs typeface="Arial" panose="020B0604020202020204" pitchFamily="34" charset="0"/>
            </a:rPr>
            <a:t>)</a:t>
          </a:r>
        </a:p>
      </dsp:txBody>
      <dsp:txXfrm>
        <a:off x="1021273" y="1940"/>
        <a:ext cx="5956413" cy="884671"/>
      </dsp:txXfrm>
    </dsp:sp>
    <dsp:sp modelId="{72803667-9FD7-4260-BDFD-03FD9D841DFC}">
      <dsp:nvSpPr>
        <dsp:cNvPr id="0" name=""/>
        <dsp:cNvSpPr/>
      </dsp:nvSpPr>
      <dsp:spPr>
        <a:xfrm>
          <a:off x="0" y="1081623"/>
          <a:ext cx="7099635" cy="88380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6B8DFA8-4513-4FE5-9417-E7B0326A1ADE}">
      <dsp:nvSpPr>
        <dsp:cNvPr id="0" name=""/>
        <dsp:cNvSpPr/>
      </dsp:nvSpPr>
      <dsp:spPr>
        <a:xfrm>
          <a:off x="267351" y="1266939"/>
          <a:ext cx="486569" cy="48609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C93E2C7-EA4A-4211-A3C1-C90B6EC76A98}">
      <dsp:nvSpPr>
        <dsp:cNvPr id="0" name=""/>
        <dsp:cNvSpPr/>
      </dsp:nvSpPr>
      <dsp:spPr>
        <a:xfrm>
          <a:off x="1021273" y="1068083"/>
          <a:ext cx="5956413" cy="8846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3628" tIns="93628" rIns="93628" bIns="93628" numCol="1" spcCol="1270" anchor="ctr" anchorCtr="0">
          <a:noAutofit/>
        </a:bodyPr>
        <a:lstStyle/>
        <a:p>
          <a:pPr marL="0" lvl="0" indent="0" algn="l" defTabSz="800100">
            <a:lnSpc>
              <a:spcPct val="90000"/>
            </a:lnSpc>
            <a:spcBef>
              <a:spcPct val="0"/>
            </a:spcBef>
            <a:spcAft>
              <a:spcPct val="35000"/>
            </a:spcAft>
            <a:buNone/>
          </a:pPr>
          <a:r>
            <a:rPr lang="fr-BE" sz="1800" kern="1200" dirty="0">
              <a:latin typeface="Aptos" panose="020B0004020202020204" pitchFamily="34" charset="0"/>
              <a:cs typeface="Arial" panose="020B0604020202020204" pitchFamily="34" charset="0"/>
            </a:rPr>
            <a:t>Si rémunération annuelle brute inférieure ou égale à </a:t>
          </a:r>
          <a:r>
            <a:rPr lang="fr-BE" sz="1800" b="0" i="0" kern="1200" dirty="0">
              <a:latin typeface="Aptos" panose="020B0004020202020204" pitchFamily="34" charset="0"/>
            </a:rPr>
            <a:t>36.688€ en 2026 </a:t>
          </a:r>
        </a:p>
        <a:p>
          <a:pPr marL="0" lvl="0" indent="0" algn="l" defTabSz="800100">
            <a:lnSpc>
              <a:spcPct val="90000"/>
            </a:lnSpc>
            <a:spcBef>
              <a:spcPct val="0"/>
            </a:spcBef>
            <a:spcAft>
              <a:spcPct val="35000"/>
            </a:spcAft>
            <a:buNone/>
          </a:pPr>
          <a:r>
            <a:rPr lang="fr-BE" sz="1800" b="0" i="0" kern="1200" dirty="0">
              <a:latin typeface="Aptos" panose="020B0004020202020204" pitchFamily="34" charset="0"/>
              <a:sym typeface="Wingdings" panose="05000000000000000000" pitchFamily="2" charset="2"/>
            </a:rPr>
            <a:t></a:t>
          </a:r>
          <a:r>
            <a:rPr lang="fr-BE" sz="1800" b="0" i="0" kern="1200" dirty="0">
              <a:latin typeface="Aptos" panose="020B0004020202020204" pitchFamily="34" charset="0"/>
            </a:rPr>
            <a:t> intervention dans le déplacement en véhicule privé</a:t>
          </a:r>
          <a:endParaRPr lang="en-US" sz="1800" kern="1200" dirty="0">
            <a:latin typeface="Aptos" panose="020B0004020202020204" pitchFamily="34" charset="0"/>
            <a:cs typeface="Arial" panose="020B0604020202020204" pitchFamily="34" charset="0"/>
          </a:endParaRPr>
        </a:p>
      </dsp:txBody>
      <dsp:txXfrm>
        <a:off x="1021273" y="1068083"/>
        <a:ext cx="5956413" cy="884671"/>
      </dsp:txXfrm>
    </dsp:sp>
    <dsp:sp modelId="{2F306E27-188F-4C5F-9C8F-257263996293}">
      <dsp:nvSpPr>
        <dsp:cNvPr id="0" name=""/>
        <dsp:cNvSpPr/>
      </dsp:nvSpPr>
      <dsp:spPr>
        <a:xfrm>
          <a:off x="0" y="2134226"/>
          <a:ext cx="7099635" cy="88380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DA95598-DE8C-4F2E-8C37-AFEF18662DE0}">
      <dsp:nvSpPr>
        <dsp:cNvPr id="0" name=""/>
        <dsp:cNvSpPr/>
      </dsp:nvSpPr>
      <dsp:spPr>
        <a:xfrm>
          <a:off x="267351" y="2333082"/>
          <a:ext cx="486569" cy="48609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257D957-BF7D-4136-98A3-A121E9D1F226}">
      <dsp:nvSpPr>
        <dsp:cNvPr id="0" name=""/>
        <dsp:cNvSpPr/>
      </dsp:nvSpPr>
      <dsp:spPr>
        <a:xfrm>
          <a:off x="1021273" y="2134226"/>
          <a:ext cx="5956413" cy="8846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3628" tIns="93628" rIns="93628" bIns="93628" numCol="1" spcCol="1270" anchor="ctr" anchorCtr="0">
          <a:noAutofit/>
        </a:bodyPr>
        <a:lstStyle/>
        <a:p>
          <a:pPr marL="0" lvl="0" indent="0" algn="l" defTabSz="800100">
            <a:lnSpc>
              <a:spcPct val="90000"/>
            </a:lnSpc>
            <a:spcBef>
              <a:spcPct val="0"/>
            </a:spcBef>
            <a:spcAft>
              <a:spcPct val="35000"/>
            </a:spcAft>
            <a:buNone/>
          </a:pPr>
          <a:r>
            <a:rPr lang="en-US" sz="1800" kern="1200" dirty="0">
              <a:latin typeface="Arial" panose="020B0604020202020204" pitchFamily="34" charset="0"/>
              <a:cs typeface="Arial" panose="020B0604020202020204" pitchFamily="34" charset="0"/>
            </a:rPr>
            <a:t>Indemnité vélo: </a:t>
          </a:r>
          <a:r>
            <a:rPr lang="fr-BE" sz="1800" kern="1200" dirty="0">
              <a:latin typeface="Arial" panose="020B0604020202020204" pitchFamily="34" charset="0"/>
              <a:cs typeface="Arial" panose="020B0604020202020204" pitchFamily="34" charset="0"/>
            </a:rPr>
            <a:t>augmentation à </a:t>
          </a:r>
          <a:r>
            <a:rPr lang="en-US" sz="1800" kern="1200" dirty="0">
              <a:latin typeface="Arial" panose="020B0604020202020204" pitchFamily="34" charset="0"/>
              <a:cs typeface="Arial" panose="020B0604020202020204" pitchFamily="34" charset="0"/>
            </a:rPr>
            <a:t>0,32€ </a:t>
          </a:r>
        </a:p>
        <a:p>
          <a:pPr marL="0" lvl="0" indent="0" algn="l" defTabSz="800100">
            <a:lnSpc>
              <a:spcPct val="90000"/>
            </a:lnSpc>
            <a:spcBef>
              <a:spcPct val="0"/>
            </a:spcBef>
            <a:spcAft>
              <a:spcPct val="35000"/>
            </a:spcAft>
            <a:buNone/>
          </a:pPr>
          <a:r>
            <a:rPr lang="en-US" sz="1800" kern="1200" dirty="0">
              <a:latin typeface="Arial" panose="020B0604020202020204" pitchFamily="34" charset="0"/>
              <a:cs typeface="Arial" panose="020B0604020202020204" pitchFamily="34" charset="0"/>
            </a:rPr>
            <a:t>(max.12,80 € - 40 km </a:t>
          </a:r>
          <a:r>
            <a:rPr lang="en-US" sz="1800" kern="1200" dirty="0" err="1">
              <a:latin typeface="Arial" panose="020B0604020202020204" pitchFamily="34" charset="0"/>
              <a:cs typeface="Arial" panose="020B0604020202020204" pitchFamily="34" charset="0"/>
            </a:rPr>
            <a:t>aller</a:t>
          </a:r>
          <a:r>
            <a:rPr lang="en-US" sz="1800" kern="1200" dirty="0">
              <a:latin typeface="Arial" panose="020B0604020202020204" pitchFamily="34" charset="0"/>
              <a:cs typeface="Arial" panose="020B0604020202020204" pitchFamily="34" charset="0"/>
            </a:rPr>
            <a:t>-retour)</a:t>
          </a:r>
        </a:p>
      </dsp:txBody>
      <dsp:txXfrm>
        <a:off x="1021273" y="2134226"/>
        <a:ext cx="5956413" cy="884671"/>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3D9DDB48-DA47-8973-27AA-1F7A4274D91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BE" dirty="0"/>
          </a:p>
        </p:txBody>
      </p:sp>
      <p:sp>
        <p:nvSpPr>
          <p:cNvPr id="3" name="Tijdelijke aanduiding voor datum 2">
            <a:extLst>
              <a:ext uri="{FF2B5EF4-FFF2-40B4-BE49-F238E27FC236}">
                <a16:creationId xmlns:a16="http://schemas.microsoft.com/office/drawing/2014/main" id="{B705F7F5-C7BD-ECE1-F7AE-22EA879BB63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854B461-02D8-45A2-9486-5F8A6E85E3BE}" type="datetimeFigureOut">
              <a:rPr lang="nl-BE" smtClean="0"/>
              <a:t>5/02/2026</a:t>
            </a:fld>
            <a:endParaRPr lang="nl-BE" dirty="0"/>
          </a:p>
        </p:txBody>
      </p:sp>
      <p:sp>
        <p:nvSpPr>
          <p:cNvPr id="4" name="Tijdelijke aanduiding voor voettekst 3">
            <a:extLst>
              <a:ext uri="{FF2B5EF4-FFF2-40B4-BE49-F238E27FC236}">
                <a16:creationId xmlns:a16="http://schemas.microsoft.com/office/drawing/2014/main" id="{8C518CC8-4F53-D2EF-B29E-2F8EE34AAB6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BE" dirty="0"/>
          </a:p>
        </p:txBody>
      </p:sp>
      <p:sp>
        <p:nvSpPr>
          <p:cNvPr id="5" name="Tijdelijke aanduiding voor dianummer 4">
            <a:extLst>
              <a:ext uri="{FF2B5EF4-FFF2-40B4-BE49-F238E27FC236}">
                <a16:creationId xmlns:a16="http://schemas.microsoft.com/office/drawing/2014/main" id="{2933DEB1-7BA9-F7A3-ED73-CBED5147384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949A652-DAFF-4A58-9C1D-1589BE4C6884}" type="slidenum">
              <a:rPr lang="nl-BE" smtClean="0"/>
              <a:t>‹N°›</a:t>
            </a:fld>
            <a:endParaRPr lang="nl-BE" dirty="0"/>
          </a:p>
        </p:txBody>
      </p:sp>
    </p:spTree>
    <p:extLst>
      <p:ext uri="{BB962C8B-B14F-4D97-AF65-F5344CB8AC3E}">
        <p14:creationId xmlns:p14="http://schemas.microsoft.com/office/powerpoint/2010/main" val="22696293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1760C3-4DB3-4044-AB41-E1DDC1E77BF6}" type="datetimeFigureOut">
              <a:rPr lang="en-US" smtClean="0"/>
              <a:t>2/5/2026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F360DC6-2107-A643-B5A1-D5EAAE0F8A3B}" type="slidenum">
              <a:rPr lang="en-US" smtClean="0"/>
              <a:t>‹N°›</a:t>
            </a:fld>
            <a:endParaRPr lang="en-US" dirty="0"/>
          </a:p>
        </p:txBody>
      </p:sp>
    </p:spTree>
    <p:extLst>
      <p:ext uri="{BB962C8B-B14F-4D97-AF65-F5344CB8AC3E}">
        <p14:creationId xmlns:p14="http://schemas.microsoft.com/office/powerpoint/2010/main" val="154948372"/>
      </p:ext>
    </p:extLst>
  </p:cSld>
  <p:clrMap bg1="lt1" tx1="dk1" bg2="lt2" tx2="dk2" accent1="accent1" accent2="accent2" accent3="accent3" accent4="accent4" accent5="accent5" accent6="accent6" hlink="hlink" folHlink="folHlink"/>
  <p:notesStyle>
    <a:lvl1pPr marL="0" algn="l" defTabSz="674807" rtl="0" eaLnBrk="1" latinLnBrk="0" hangingPunct="1">
      <a:defRPr sz="886" kern="1200">
        <a:solidFill>
          <a:schemeClr val="tx1"/>
        </a:solidFill>
        <a:latin typeface="+mn-lt"/>
        <a:ea typeface="+mn-ea"/>
        <a:cs typeface="+mn-cs"/>
      </a:defRPr>
    </a:lvl1pPr>
    <a:lvl2pPr marL="337404" algn="l" defTabSz="674807" rtl="0" eaLnBrk="1" latinLnBrk="0" hangingPunct="1">
      <a:defRPr sz="886" kern="1200">
        <a:solidFill>
          <a:schemeClr val="tx1"/>
        </a:solidFill>
        <a:latin typeface="+mn-lt"/>
        <a:ea typeface="+mn-ea"/>
        <a:cs typeface="+mn-cs"/>
      </a:defRPr>
    </a:lvl2pPr>
    <a:lvl3pPr marL="674807" algn="l" defTabSz="674807" rtl="0" eaLnBrk="1" latinLnBrk="0" hangingPunct="1">
      <a:defRPr sz="886" kern="1200">
        <a:solidFill>
          <a:schemeClr val="tx1"/>
        </a:solidFill>
        <a:latin typeface="+mn-lt"/>
        <a:ea typeface="+mn-ea"/>
        <a:cs typeface="+mn-cs"/>
      </a:defRPr>
    </a:lvl3pPr>
    <a:lvl4pPr marL="1012211" algn="l" defTabSz="674807" rtl="0" eaLnBrk="1" latinLnBrk="0" hangingPunct="1">
      <a:defRPr sz="886" kern="1200">
        <a:solidFill>
          <a:schemeClr val="tx1"/>
        </a:solidFill>
        <a:latin typeface="+mn-lt"/>
        <a:ea typeface="+mn-ea"/>
        <a:cs typeface="+mn-cs"/>
      </a:defRPr>
    </a:lvl4pPr>
    <a:lvl5pPr marL="1349614" algn="l" defTabSz="674807" rtl="0" eaLnBrk="1" latinLnBrk="0" hangingPunct="1">
      <a:defRPr sz="886" kern="1200">
        <a:solidFill>
          <a:schemeClr val="tx1"/>
        </a:solidFill>
        <a:latin typeface="+mn-lt"/>
        <a:ea typeface="+mn-ea"/>
        <a:cs typeface="+mn-cs"/>
      </a:defRPr>
    </a:lvl5pPr>
    <a:lvl6pPr marL="1687018" algn="l" defTabSz="674807" rtl="0" eaLnBrk="1" latinLnBrk="0" hangingPunct="1">
      <a:defRPr sz="886" kern="1200">
        <a:solidFill>
          <a:schemeClr val="tx1"/>
        </a:solidFill>
        <a:latin typeface="+mn-lt"/>
        <a:ea typeface="+mn-ea"/>
        <a:cs typeface="+mn-cs"/>
      </a:defRPr>
    </a:lvl6pPr>
    <a:lvl7pPr marL="2024422" algn="l" defTabSz="674807" rtl="0" eaLnBrk="1" latinLnBrk="0" hangingPunct="1">
      <a:defRPr sz="886" kern="1200">
        <a:solidFill>
          <a:schemeClr val="tx1"/>
        </a:solidFill>
        <a:latin typeface="+mn-lt"/>
        <a:ea typeface="+mn-ea"/>
        <a:cs typeface="+mn-cs"/>
      </a:defRPr>
    </a:lvl7pPr>
    <a:lvl8pPr marL="2361825" algn="l" defTabSz="674807" rtl="0" eaLnBrk="1" latinLnBrk="0" hangingPunct="1">
      <a:defRPr sz="886" kern="1200">
        <a:solidFill>
          <a:schemeClr val="tx1"/>
        </a:solidFill>
        <a:latin typeface="+mn-lt"/>
        <a:ea typeface="+mn-ea"/>
        <a:cs typeface="+mn-cs"/>
      </a:defRPr>
    </a:lvl8pPr>
    <a:lvl9pPr marL="2699229" algn="l" defTabSz="674807" rtl="0" eaLnBrk="1" latinLnBrk="0" hangingPunct="1">
      <a:defRPr sz="88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a:t>Hannah Ghulam Farag</a:t>
            </a:r>
          </a:p>
        </p:txBody>
      </p:sp>
      <p:sp>
        <p:nvSpPr>
          <p:cNvPr id="4" name="Tijdelijke aanduiding voor dianummer 3"/>
          <p:cNvSpPr>
            <a:spLocks noGrp="1"/>
          </p:cNvSpPr>
          <p:nvPr>
            <p:ph type="sldNum" sz="quarter" idx="5"/>
          </p:nvPr>
        </p:nvSpPr>
        <p:spPr/>
        <p:txBody>
          <a:bodyPr/>
          <a:lstStyle/>
          <a:p>
            <a:fld id="{3F360DC6-2107-A643-B5A1-D5EAAE0F8A3B}" type="slidenum">
              <a:rPr lang="en-US" smtClean="0"/>
              <a:t>3</a:t>
            </a:fld>
            <a:endParaRPr lang="en-US" dirty="0"/>
          </a:p>
        </p:txBody>
      </p:sp>
    </p:spTree>
    <p:extLst>
      <p:ext uri="{BB962C8B-B14F-4D97-AF65-F5344CB8AC3E}">
        <p14:creationId xmlns:p14="http://schemas.microsoft.com/office/powerpoint/2010/main" val="3198464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E331CF-700B-4D62-BABB-2E2FBFCF8F3E}"/>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4C2B4D84-96ED-3B61-4A51-9D8C17D294C0}"/>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E6BBA40D-2823-AA50-284F-5535A5C1248F}"/>
              </a:ext>
            </a:extLst>
          </p:cNvPr>
          <p:cNvSpPr>
            <a:spLocks noGrp="1"/>
          </p:cNvSpPr>
          <p:nvPr>
            <p:ph type="body" idx="1"/>
          </p:nvPr>
        </p:nvSpPr>
        <p:spPr/>
        <p:txBody>
          <a:bodyPr/>
          <a:lstStyle/>
          <a:p>
            <a:r>
              <a:rPr lang="nl-BE" dirty="0"/>
              <a:t>Hannah Ghulam Farag</a:t>
            </a:r>
          </a:p>
        </p:txBody>
      </p:sp>
      <p:sp>
        <p:nvSpPr>
          <p:cNvPr id="4" name="Tijdelijke aanduiding voor dianummer 3">
            <a:extLst>
              <a:ext uri="{FF2B5EF4-FFF2-40B4-BE49-F238E27FC236}">
                <a16:creationId xmlns:a16="http://schemas.microsoft.com/office/drawing/2014/main" id="{76CA07CF-6526-B2E1-D7F0-AF6F26E82B8A}"/>
              </a:ext>
            </a:extLst>
          </p:cNvPr>
          <p:cNvSpPr>
            <a:spLocks noGrp="1"/>
          </p:cNvSpPr>
          <p:nvPr>
            <p:ph type="sldNum" sz="quarter" idx="5"/>
          </p:nvPr>
        </p:nvSpPr>
        <p:spPr/>
        <p:txBody>
          <a:bodyPr/>
          <a:lstStyle/>
          <a:p>
            <a:fld id="{3F360DC6-2107-A643-B5A1-D5EAAE0F8A3B}" type="slidenum">
              <a:rPr lang="en-US" smtClean="0"/>
              <a:t>24</a:t>
            </a:fld>
            <a:endParaRPr lang="en-US" dirty="0"/>
          </a:p>
        </p:txBody>
      </p:sp>
    </p:spTree>
    <p:extLst>
      <p:ext uri="{BB962C8B-B14F-4D97-AF65-F5344CB8AC3E}">
        <p14:creationId xmlns:p14="http://schemas.microsoft.com/office/powerpoint/2010/main" val="22927337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1C105-1686-57A0-03A9-CBDB0B4DAC33}"/>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B0CACE2C-97C4-F4A5-459E-2CD1C0E30BCE}"/>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EBE52F6E-294F-D2D0-B52C-6E6C5D002423}"/>
              </a:ext>
            </a:extLst>
          </p:cNvPr>
          <p:cNvSpPr>
            <a:spLocks noGrp="1"/>
          </p:cNvSpPr>
          <p:nvPr>
            <p:ph type="body" idx="1"/>
          </p:nvPr>
        </p:nvSpPr>
        <p:spPr/>
        <p:txBody>
          <a:bodyPr/>
          <a:lstStyle/>
          <a:p>
            <a:r>
              <a:rPr lang="nl-BE" dirty="0"/>
              <a:t>Hannah Ghulam Farag</a:t>
            </a:r>
          </a:p>
        </p:txBody>
      </p:sp>
      <p:sp>
        <p:nvSpPr>
          <p:cNvPr id="4" name="Tijdelijke aanduiding voor dianummer 3">
            <a:extLst>
              <a:ext uri="{FF2B5EF4-FFF2-40B4-BE49-F238E27FC236}">
                <a16:creationId xmlns:a16="http://schemas.microsoft.com/office/drawing/2014/main" id="{4830B7C9-FAA0-B68E-34AD-A9B1E9F7E0F3}"/>
              </a:ext>
            </a:extLst>
          </p:cNvPr>
          <p:cNvSpPr>
            <a:spLocks noGrp="1"/>
          </p:cNvSpPr>
          <p:nvPr>
            <p:ph type="sldNum" sz="quarter" idx="5"/>
          </p:nvPr>
        </p:nvSpPr>
        <p:spPr/>
        <p:txBody>
          <a:bodyPr/>
          <a:lstStyle/>
          <a:p>
            <a:fld id="{3F360DC6-2107-A643-B5A1-D5EAAE0F8A3B}" type="slidenum">
              <a:rPr lang="en-US" smtClean="0"/>
              <a:t>26</a:t>
            </a:fld>
            <a:endParaRPr lang="en-US" dirty="0"/>
          </a:p>
        </p:txBody>
      </p:sp>
    </p:spTree>
    <p:extLst>
      <p:ext uri="{BB962C8B-B14F-4D97-AF65-F5344CB8AC3E}">
        <p14:creationId xmlns:p14="http://schemas.microsoft.com/office/powerpoint/2010/main" val="11633593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3F360DC6-2107-A643-B5A1-D5EAAE0F8A3B}" type="slidenum">
              <a:rPr lang="en-US" smtClean="0"/>
              <a:t>4</a:t>
            </a:fld>
            <a:endParaRPr lang="en-US" dirty="0"/>
          </a:p>
        </p:txBody>
      </p:sp>
    </p:spTree>
    <p:extLst>
      <p:ext uri="{BB962C8B-B14F-4D97-AF65-F5344CB8AC3E}">
        <p14:creationId xmlns:p14="http://schemas.microsoft.com/office/powerpoint/2010/main" val="22460661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9B8C84-23B5-1D3B-3724-A96980D85583}"/>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1CDE3E20-AE90-12CD-2AFF-0368C2388EAA}"/>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68F0B304-E91B-73B3-D32D-3D28E225E7DB}"/>
              </a:ext>
            </a:extLst>
          </p:cNvPr>
          <p:cNvSpPr>
            <a:spLocks noGrp="1"/>
          </p:cNvSpPr>
          <p:nvPr>
            <p:ph type="body" idx="1"/>
          </p:nvPr>
        </p:nvSpPr>
        <p:spPr/>
        <p:txBody>
          <a:bodyPr/>
          <a:lstStyle/>
          <a:p>
            <a:r>
              <a:rPr lang="nl-BE" dirty="0"/>
              <a:t>Hannah Ghulam Farag</a:t>
            </a:r>
          </a:p>
        </p:txBody>
      </p:sp>
      <p:sp>
        <p:nvSpPr>
          <p:cNvPr id="4" name="Tijdelijke aanduiding voor dianummer 3">
            <a:extLst>
              <a:ext uri="{FF2B5EF4-FFF2-40B4-BE49-F238E27FC236}">
                <a16:creationId xmlns:a16="http://schemas.microsoft.com/office/drawing/2014/main" id="{9CF13E5D-1CD6-9BDE-0C34-9F0533E682F1}"/>
              </a:ext>
            </a:extLst>
          </p:cNvPr>
          <p:cNvSpPr>
            <a:spLocks noGrp="1"/>
          </p:cNvSpPr>
          <p:nvPr>
            <p:ph type="sldNum" sz="quarter" idx="5"/>
          </p:nvPr>
        </p:nvSpPr>
        <p:spPr/>
        <p:txBody>
          <a:bodyPr/>
          <a:lstStyle/>
          <a:p>
            <a:fld id="{3F360DC6-2107-A643-B5A1-D5EAAE0F8A3B}" type="slidenum">
              <a:rPr lang="en-US" smtClean="0"/>
              <a:t>7</a:t>
            </a:fld>
            <a:endParaRPr lang="en-US" dirty="0"/>
          </a:p>
        </p:txBody>
      </p:sp>
    </p:spTree>
    <p:extLst>
      <p:ext uri="{BB962C8B-B14F-4D97-AF65-F5344CB8AC3E}">
        <p14:creationId xmlns:p14="http://schemas.microsoft.com/office/powerpoint/2010/main" val="24917144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882375-45E2-8D09-24B9-5DC0949B39D2}"/>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9B36CCEF-BBAA-3581-3E33-6C7F61B8D65A}"/>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0EFD4B85-4B5D-6386-184D-DD629BF79678}"/>
              </a:ext>
            </a:extLst>
          </p:cNvPr>
          <p:cNvSpPr>
            <a:spLocks noGrp="1"/>
          </p:cNvSpPr>
          <p:nvPr>
            <p:ph type="body" idx="1"/>
          </p:nvPr>
        </p:nvSpPr>
        <p:spPr/>
        <p:txBody>
          <a:bodyPr/>
          <a:lstStyle/>
          <a:p>
            <a:r>
              <a:rPr lang="nl-BE" dirty="0"/>
              <a:t>Hannah Ghulam Farag</a:t>
            </a:r>
          </a:p>
        </p:txBody>
      </p:sp>
      <p:sp>
        <p:nvSpPr>
          <p:cNvPr id="4" name="Tijdelijke aanduiding voor dianummer 3">
            <a:extLst>
              <a:ext uri="{FF2B5EF4-FFF2-40B4-BE49-F238E27FC236}">
                <a16:creationId xmlns:a16="http://schemas.microsoft.com/office/drawing/2014/main" id="{9FC2FD2E-CDE3-A29A-DA0D-8810A7AE5B3A}"/>
              </a:ext>
            </a:extLst>
          </p:cNvPr>
          <p:cNvSpPr>
            <a:spLocks noGrp="1"/>
          </p:cNvSpPr>
          <p:nvPr>
            <p:ph type="sldNum" sz="quarter" idx="5"/>
          </p:nvPr>
        </p:nvSpPr>
        <p:spPr/>
        <p:txBody>
          <a:bodyPr/>
          <a:lstStyle/>
          <a:p>
            <a:fld id="{3F360DC6-2107-A643-B5A1-D5EAAE0F8A3B}" type="slidenum">
              <a:rPr lang="en-US" smtClean="0"/>
              <a:t>10</a:t>
            </a:fld>
            <a:endParaRPr lang="en-US" dirty="0"/>
          </a:p>
        </p:txBody>
      </p:sp>
    </p:spTree>
    <p:extLst>
      <p:ext uri="{BB962C8B-B14F-4D97-AF65-F5344CB8AC3E}">
        <p14:creationId xmlns:p14="http://schemas.microsoft.com/office/powerpoint/2010/main" val="18429191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lvl="0"/>
            <a:r>
              <a:rPr lang="fr-BE" sz="900" kern="1200" dirty="0">
                <a:solidFill>
                  <a:schemeClr val="tx1"/>
                </a:solidFill>
                <a:effectLst/>
                <a:latin typeface="+mn-lt"/>
                <a:ea typeface="+mn-ea"/>
                <a:cs typeface="+mn-cs"/>
              </a:rPr>
              <a:t>pendant 5 ans dans les 10 dernières années ou 7 ans dans les 15 dernières années, vous avez exercé </a:t>
            </a:r>
            <a:r>
              <a:rPr lang="fr-BE" sz="900" b="1" kern="1200" dirty="0">
                <a:solidFill>
                  <a:schemeClr val="tx1"/>
                </a:solidFill>
                <a:effectLst/>
                <a:latin typeface="+mn-lt"/>
                <a:ea typeface="+mn-ea"/>
                <a:cs typeface="+mn-cs"/>
              </a:rPr>
              <a:t>un métier lourd </a:t>
            </a:r>
            <a:r>
              <a:rPr lang="fr-BE" sz="900" kern="1200" dirty="0">
                <a:solidFill>
                  <a:schemeClr val="tx1"/>
                </a:solidFill>
                <a:effectLst/>
                <a:latin typeface="+mn-lt"/>
                <a:ea typeface="+mn-ea"/>
                <a:cs typeface="+mn-cs"/>
              </a:rPr>
              <a:t>:</a:t>
            </a:r>
          </a:p>
          <a:p>
            <a:pPr lvl="1"/>
            <a:r>
              <a:rPr lang="fr-BE" sz="900" kern="1200" dirty="0">
                <a:solidFill>
                  <a:schemeClr val="tx1"/>
                </a:solidFill>
                <a:effectLst/>
                <a:latin typeface="+mn-lt"/>
                <a:ea typeface="+mn-ea"/>
                <a:cs typeface="+mn-cs"/>
              </a:rPr>
              <a:t>travail en équipes alternantes,</a:t>
            </a:r>
          </a:p>
          <a:p>
            <a:pPr lvl="1"/>
            <a:r>
              <a:rPr lang="fr-BE" sz="900" kern="1200" dirty="0">
                <a:solidFill>
                  <a:schemeClr val="tx1"/>
                </a:solidFill>
                <a:effectLst/>
                <a:latin typeface="+mn-lt"/>
                <a:ea typeface="+mn-ea"/>
                <a:cs typeface="+mn-cs"/>
              </a:rPr>
              <a:t>services coupés,</a:t>
            </a:r>
          </a:p>
          <a:p>
            <a:pPr lvl="1"/>
            <a:r>
              <a:rPr lang="fr-BE" sz="900" kern="1200" dirty="0">
                <a:solidFill>
                  <a:schemeClr val="tx1"/>
                </a:solidFill>
                <a:effectLst/>
                <a:latin typeface="+mn-lt"/>
                <a:ea typeface="+mn-ea"/>
                <a:cs typeface="+mn-cs"/>
              </a:rPr>
              <a:t>travail de nuit.</a:t>
            </a:r>
          </a:p>
          <a:p>
            <a:pPr lvl="0"/>
            <a:r>
              <a:rPr lang="fr-BE" sz="900" kern="1200" dirty="0">
                <a:solidFill>
                  <a:schemeClr val="tx1"/>
                </a:solidFill>
                <a:effectLst/>
                <a:latin typeface="+mn-lt"/>
                <a:ea typeface="+mn-ea"/>
                <a:cs typeface="+mn-cs"/>
              </a:rPr>
              <a:t>vous avez </a:t>
            </a:r>
            <a:r>
              <a:rPr lang="fr-BE" sz="900" b="1" kern="1200" dirty="0">
                <a:solidFill>
                  <a:schemeClr val="tx1"/>
                </a:solidFill>
                <a:effectLst/>
                <a:latin typeface="+mn-lt"/>
                <a:ea typeface="+mn-ea"/>
                <a:cs typeface="+mn-cs"/>
              </a:rPr>
              <a:t>travaillé de nuit pendant 20 ans</a:t>
            </a:r>
            <a:endParaRPr lang="fr-BE" sz="900" kern="1200" dirty="0">
              <a:solidFill>
                <a:schemeClr val="tx1"/>
              </a:solidFill>
              <a:effectLst/>
              <a:latin typeface="+mn-lt"/>
              <a:ea typeface="+mn-ea"/>
              <a:cs typeface="+mn-cs"/>
            </a:endParaRPr>
          </a:p>
          <a:p>
            <a:pPr lvl="0"/>
            <a:r>
              <a:rPr lang="fr-BE" sz="900" kern="1200" dirty="0">
                <a:solidFill>
                  <a:schemeClr val="tx1"/>
                </a:solidFill>
                <a:effectLst/>
                <a:latin typeface="+mn-lt"/>
                <a:ea typeface="+mn-ea"/>
                <a:cs typeface="+mn-cs"/>
              </a:rPr>
              <a:t>vous travaillez dans une </a:t>
            </a:r>
            <a:r>
              <a:rPr lang="fr-BE" sz="900" b="1" kern="1200" dirty="0">
                <a:solidFill>
                  <a:schemeClr val="tx1"/>
                </a:solidFill>
                <a:effectLst/>
                <a:latin typeface="+mn-lt"/>
                <a:ea typeface="+mn-ea"/>
                <a:cs typeface="+mn-cs"/>
              </a:rPr>
              <a:t>entreprise</a:t>
            </a:r>
            <a:r>
              <a:rPr lang="fr-BE" sz="900" kern="1200" dirty="0">
                <a:solidFill>
                  <a:schemeClr val="tx1"/>
                </a:solidFill>
                <a:effectLst/>
                <a:latin typeface="+mn-lt"/>
                <a:ea typeface="+mn-ea"/>
                <a:cs typeface="+mn-cs"/>
              </a:rPr>
              <a:t> reconnue </a:t>
            </a:r>
            <a:r>
              <a:rPr lang="fr-BE" sz="900" b="1" kern="1200" dirty="0">
                <a:solidFill>
                  <a:schemeClr val="tx1"/>
                </a:solidFill>
                <a:effectLst/>
                <a:latin typeface="+mn-lt"/>
                <a:ea typeface="+mn-ea"/>
                <a:cs typeface="+mn-cs"/>
              </a:rPr>
              <a:t>en difficulté ou en restructuration</a:t>
            </a:r>
            <a:endParaRPr lang="fr-BE" sz="9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5"/>
          </p:nvPr>
        </p:nvSpPr>
        <p:spPr/>
        <p:txBody>
          <a:bodyPr/>
          <a:lstStyle/>
          <a:p>
            <a:fld id="{3F360DC6-2107-A643-B5A1-D5EAAE0F8A3B}" type="slidenum">
              <a:rPr lang="en-US" smtClean="0"/>
              <a:t>11</a:t>
            </a:fld>
            <a:endParaRPr lang="en-US" dirty="0"/>
          </a:p>
        </p:txBody>
      </p:sp>
    </p:spTree>
    <p:extLst>
      <p:ext uri="{BB962C8B-B14F-4D97-AF65-F5344CB8AC3E}">
        <p14:creationId xmlns:p14="http://schemas.microsoft.com/office/powerpoint/2010/main" val="4968834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1F1964-F58F-0CB7-4944-2AB78D50AE3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C7F5AE0-694A-B8B3-78B1-1C80E1BB2FE1}"/>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FD95EC25-CD34-D4CE-D666-46428B5EB55F}"/>
              </a:ext>
            </a:extLst>
          </p:cNvPr>
          <p:cNvSpPr>
            <a:spLocks noGrp="1"/>
          </p:cNvSpPr>
          <p:nvPr>
            <p:ph type="body" idx="1"/>
          </p:nvPr>
        </p:nvSpPr>
        <p:spPr/>
        <p:txBody>
          <a:bodyPr/>
          <a:lstStyle/>
          <a:p>
            <a:r>
              <a:rPr lang="fr-BE" dirty="0"/>
              <a:t>Nous avons aussi une check list à proposer </a:t>
            </a:r>
          </a:p>
        </p:txBody>
      </p:sp>
      <p:sp>
        <p:nvSpPr>
          <p:cNvPr id="4" name="Espace réservé du numéro de diapositive 3">
            <a:extLst>
              <a:ext uri="{FF2B5EF4-FFF2-40B4-BE49-F238E27FC236}">
                <a16:creationId xmlns:a16="http://schemas.microsoft.com/office/drawing/2014/main" id="{EE6D84C8-24F4-F284-D2C0-6D50AB29DE5C}"/>
              </a:ext>
            </a:extLst>
          </p:cNvPr>
          <p:cNvSpPr>
            <a:spLocks noGrp="1"/>
          </p:cNvSpPr>
          <p:nvPr>
            <p:ph type="sldNum" sz="quarter" idx="5"/>
          </p:nvPr>
        </p:nvSpPr>
        <p:spPr/>
        <p:txBody>
          <a:bodyPr/>
          <a:lstStyle/>
          <a:p>
            <a:fld id="{3F360DC6-2107-A643-B5A1-D5EAAE0F8A3B}" type="slidenum">
              <a:rPr lang="en-US" smtClean="0"/>
              <a:t>12</a:t>
            </a:fld>
            <a:endParaRPr lang="en-US" dirty="0"/>
          </a:p>
        </p:txBody>
      </p:sp>
    </p:spTree>
    <p:extLst>
      <p:ext uri="{BB962C8B-B14F-4D97-AF65-F5344CB8AC3E}">
        <p14:creationId xmlns:p14="http://schemas.microsoft.com/office/powerpoint/2010/main" val="38097305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A8060C-F6CF-7A76-7025-514726C3FA0C}"/>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8EFBC746-2ACE-3B65-4F5C-0F23CFDFB464}"/>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1BF7609F-A007-3162-9A84-DE18C3E544CF}"/>
              </a:ext>
            </a:extLst>
          </p:cNvPr>
          <p:cNvSpPr>
            <a:spLocks noGrp="1"/>
          </p:cNvSpPr>
          <p:nvPr>
            <p:ph type="body" idx="1"/>
          </p:nvPr>
        </p:nvSpPr>
        <p:spPr/>
        <p:txBody>
          <a:bodyPr/>
          <a:lstStyle/>
          <a:p>
            <a:r>
              <a:rPr lang="fr-BE" dirty="0"/>
              <a:t>Nous avons aussi une check list à proposer </a:t>
            </a:r>
          </a:p>
        </p:txBody>
      </p:sp>
      <p:sp>
        <p:nvSpPr>
          <p:cNvPr id="4" name="Espace réservé du numéro de diapositive 3">
            <a:extLst>
              <a:ext uri="{FF2B5EF4-FFF2-40B4-BE49-F238E27FC236}">
                <a16:creationId xmlns:a16="http://schemas.microsoft.com/office/drawing/2014/main" id="{102C0D2A-184A-D0FE-9FBF-63E16588DAB3}"/>
              </a:ext>
            </a:extLst>
          </p:cNvPr>
          <p:cNvSpPr>
            <a:spLocks noGrp="1"/>
          </p:cNvSpPr>
          <p:nvPr>
            <p:ph type="sldNum" sz="quarter" idx="5"/>
          </p:nvPr>
        </p:nvSpPr>
        <p:spPr/>
        <p:txBody>
          <a:bodyPr/>
          <a:lstStyle/>
          <a:p>
            <a:fld id="{3F360DC6-2107-A643-B5A1-D5EAAE0F8A3B}" type="slidenum">
              <a:rPr lang="en-US" smtClean="0"/>
              <a:t>13</a:t>
            </a:fld>
            <a:endParaRPr lang="en-US" dirty="0"/>
          </a:p>
        </p:txBody>
      </p:sp>
    </p:spTree>
    <p:extLst>
      <p:ext uri="{BB962C8B-B14F-4D97-AF65-F5344CB8AC3E}">
        <p14:creationId xmlns:p14="http://schemas.microsoft.com/office/powerpoint/2010/main" val="17337046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BE" sz="886" b="0" i="0" kern="1200">
                <a:solidFill>
                  <a:schemeClr val="tx1"/>
                </a:solidFill>
                <a:effectLst/>
                <a:latin typeface="+mn-lt"/>
                <a:ea typeface="+mn-ea"/>
                <a:cs typeface="+mn-cs"/>
              </a:rPr>
              <a:t>Actuellement : Décès </a:t>
            </a:r>
            <a:r>
              <a:rPr lang="fr-BE" sz="886" b="0" i="0" kern="1200" dirty="0">
                <a:solidFill>
                  <a:schemeClr val="tx1"/>
                </a:solidFill>
                <a:effectLst/>
                <a:latin typeface="+mn-lt"/>
                <a:ea typeface="+mn-ea"/>
                <a:cs typeface="+mn-cs"/>
              </a:rPr>
              <a:t>du </a:t>
            </a:r>
            <a:r>
              <a:rPr lang="fr-BE" sz="886" b="1" i="0" kern="1200" dirty="0">
                <a:solidFill>
                  <a:schemeClr val="tx1"/>
                </a:solidFill>
                <a:effectLst/>
                <a:latin typeface="+mn-lt"/>
                <a:ea typeface="+mn-ea"/>
                <a:cs typeface="+mn-cs"/>
              </a:rPr>
              <a:t>partenaire</a:t>
            </a:r>
            <a:r>
              <a:rPr lang="fr-BE" sz="886" b="0" i="0" kern="1200" dirty="0">
                <a:solidFill>
                  <a:schemeClr val="tx1"/>
                </a:solidFill>
                <a:effectLst/>
                <a:latin typeface="+mn-lt"/>
                <a:ea typeface="+mn-ea"/>
                <a:cs typeface="+mn-cs"/>
              </a:rPr>
              <a:t> ou de l’</a:t>
            </a:r>
            <a:r>
              <a:rPr lang="fr-BE" sz="886" b="1" i="0" kern="1200" dirty="0">
                <a:solidFill>
                  <a:schemeClr val="tx1"/>
                </a:solidFill>
                <a:effectLst/>
                <a:latin typeface="+mn-lt"/>
                <a:ea typeface="+mn-ea"/>
                <a:cs typeface="+mn-cs"/>
              </a:rPr>
              <a:t>enfant</a:t>
            </a:r>
            <a:r>
              <a:rPr lang="fr-BE" sz="886" b="0" i="0" kern="1200" dirty="0">
                <a:solidFill>
                  <a:schemeClr val="tx1"/>
                </a:solidFill>
                <a:effectLst/>
                <a:latin typeface="+mn-lt"/>
                <a:ea typeface="+mn-ea"/>
                <a:cs typeface="+mn-cs"/>
              </a:rPr>
              <a:t> du travailleur ou du partenaire : </a:t>
            </a:r>
            <a:r>
              <a:rPr lang="fr-BE" sz="886" b="1" i="0" kern="1200" dirty="0">
                <a:solidFill>
                  <a:schemeClr val="tx1"/>
                </a:solidFill>
                <a:effectLst/>
                <a:latin typeface="+mn-lt"/>
                <a:ea typeface="+mn-ea"/>
                <a:cs typeface="+mn-cs"/>
              </a:rPr>
              <a:t>dix jours</a:t>
            </a:r>
            <a:r>
              <a:rPr lang="fr-BE" sz="886" b="0" i="0" kern="1200" dirty="0">
                <a:solidFill>
                  <a:schemeClr val="tx1"/>
                </a:solidFill>
                <a:effectLst/>
                <a:latin typeface="+mn-lt"/>
                <a:ea typeface="+mn-ea"/>
                <a:cs typeface="+mn-cs"/>
              </a:rPr>
              <a:t>. Les trois premiers jours doivent être pris par le travailleur dans la période qui commence le jour du décès et se termine le jour des funérailles. Les sept jours restants peuvent être pris librement par le travailleur dans l’année qui suit le décès.</a:t>
            </a:r>
          </a:p>
          <a:p>
            <a:endParaRPr lang="fr-BE" dirty="0"/>
          </a:p>
        </p:txBody>
      </p:sp>
      <p:sp>
        <p:nvSpPr>
          <p:cNvPr id="4" name="Espace réservé du numéro de diapositive 3"/>
          <p:cNvSpPr>
            <a:spLocks noGrp="1"/>
          </p:cNvSpPr>
          <p:nvPr>
            <p:ph type="sldNum" sz="quarter" idx="5"/>
          </p:nvPr>
        </p:nvSpPr>
        <p:spPr/>
        <p:txBody>
          <a:bodyPr/>
          <a:lstStyle/>
          <a:p>
            <a:fld id="{3F360DC6-2107-A643-B5A1-D5EAAE0F8A3B}" type="slidenum">
              <a:rPr lang="en-US" smtClean="0"/>
              <a:t>18</a:t>
            </a:fld>
            <a:endParaRPr lang="en-US" dirty="0"/>
          </a:p>
        </p:txBody>
      </p:sp>
    </p:spTree>
    <p:extLst>
      <p:ext uri="{BB962C8B-B14F-4D97-AF65-F5344CB8AC3E}">
        <p14:creationId xmlns:p14="http://schemas.microsoft.com/office/powerpoint/2010/main" val="10314894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AF4966-ADCC-D867-8041-A993E495FF34}"/>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D570731F-AC7B-BDCF-A9E7-EA81BAC81307}"/>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472B883C-6207-BBDC-4EE9-D2AB287919BD}"/>
              </a:ext>
            </a:extLst>
          </p:cNvPr>
          <p:cNvSpPr>
            <a:spLocks noGrp="1"/>
          </p:cNvSpPr>
          <p:nvPr>
            <p:ph type="body" idx="1"/>
          </p:nvPr>
        </p:nvSpPr>
        <p:spPr/>
        <p:txBody>
          <a:bodyPr/>
          <a:lstStyle/>
          <a:p>
            <a:r>
              <a:rPr lang="nl-BE" dirty="0"/>
              <a:t>Hannah Ghulam Farag</a:t>
            </a:r>
          </a:p>
        </p:txBody>
      </p:sp>
      <p:sp>
        <p:nvSpPr>
          <p:cNvPr id="4" name="Tijdelijke aanduiding voor dianummer 3">
            <a:extLst>
              <a:ext uri="{FF2B5EF4-FFF2-40B4-BE49-F238E27FC236}">
                <a16:creationId xmlns:a16="http://schemas.microsoft.com/office/drawing/2014/main" id="{CC2AD9E1-A445-AB0F-D13E-BC925AEF5288}"/>
              </a:ext>
            </a:extLst>
          </p:cNvPr>
          <p:cNvSpPr>
            <a:spLocks noGrp="1"/>
          </p:cNvSpPr>
          <p:nvPr>
            <p:ph type="sldNum" sz="quarter" idx="5"/>
          </p:nvPr>
        </p:nvSpPr>
        <p:spPr/>
        <p:txBody>
          <a:bodyPr/>
          <a:lstStyle/>
          <a:p>
            <a:fld id="{3F360DC6-2107-A643-B5A1-D5EAAE0F8A3B}" type="slidenum">
              <a:rPr lang="en-US" smtClean="0"/>
              <a:t>19</a:t>
            </a:fld>
            <a:endParaRPr lang="en-US" dirty="0"/>
          </a:p>
        </p:txBody>
      </p:sp>
    </p:spTree>
    <p:extLst>
      <p:ext uri="{BB962C8B-B14F-4D97-AF65-F5344CB8AC3E}">
        <p14:creationId xmlns:p14="http://schemas.microsoft.com/office/powerpoint/2010/main" val="36127136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6248"/>
            <a:ext cx="8999538" cy="5067198"/>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12443" y="1774457"/>
            <a:ext cx="5733172" cy="1214910"/>
          </a:xfrm>
        </p:spPr>
        <p:txBody>
          <a:bodyPr anchor="b">
            <a:noAutofit/>
          </a:bodyPr>
          <a:lstStyle>
            <a:lvl1pPr algn="r">
              <a:defRPr sz="3985">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112443" y="2989365"/>
            <a:ext cx="5733172" cy="809471"/>
          </a:xfrm>
        </p:spPr>
        <p:txBody>
          <a:bodyPr anchor="t"/>
          <a:lstStyle>
            <a:lvl1pPr marL="0" indent="0" algn="r">
              <a:buNone/>
              <a:defRPr>
                <a:solidFill>
                  <a:schemeClr val="tx1">
                    <a:lumMod val="50000"/>
                    <a:lumOff val="50000"/>
                  </a:schemeClr>
                </a:solidFill>
              </a:defRPr>
            </a:lvl1pPr>
            <a:lvl2pPr marL="337414" indent="0" algn="ctr">
              <a:buNone/>
              <a:defRPr>
                <a:solidFill>
                  <a:schemeClr val="tx1">
                    <a:tint val="75000"/>
                  </a:schemeClr>
                </a:solidFill>
              </a:defRPr>
            </a:lvl2pPr>
            <a:lvl3pPr marL="674827" indent="0" algn="ctr">
              <a:buNone/>
              <a:defRPr>
                <a:solidFill>
                  <a:schemeClr val="tx1">
                    <a:tint val="75000"/>
                  </a:schemeClr>
                </a:solidFill>
              </a:defRPr>
            </a:lvl3pPr>
            <a:lvl4pPr marL="1012241" indent="0" algn="ctr">
              <a:buNone/>
              <a:defRPr>
                <a:solidFill>
                  <a:schemeClr val="tx1">
                    <a:tint val="75000"/>
                  </a:schemeClr>
                </a:solidFill>
              </a:defRPr>
            </a:lvl4pPr>
            <a:lvl5pPr marL="1349654" indent="0" algn="ctr">
              <a:buNone/>
              <a:defRPr>
                <a:solidFill>
                  <a:schemeClr val="tx1">
                    <a:tint val="75000"/>
                  </a:schemeClr>
                </a:solidFill>
              </a:defRPr>
            </a:lvl5pPr>
            <a:lvl6pPr marL="1687068" indent="0" algn="ctr">
              <a:buNone/>
              <a:defRPr>
                <a:solidFill>
                  <a:schemeClr val="tx1">
                    <a:tint val="75000"/>
                  </a:schemeClr>
                </a:solidFill>
              </a:defRPr>
            </a:lvl6pPr>
            <a:lvl7pPr marL="2024482" indent="0" algn="ctr">
              <a:buNone/>
              <a:defRPr>
                <a:solidFill>
                  <a:schemeClr val="tx1">
                    <a:tint val="75000"/>
                  </a:schemeClr>
                </a:solidFill>
              </a:defRPr>
            </a:lvl7pPr>
            <a:lvl8pPr marL="2361895" indent="0" algn="ctr">
              <a:buNone/>
              <a:defRPr>
                <a:solidFill>
                  <a:schemeClr val="tx1">
                    <a:tint val="75000"/>
                  </a:schemeClr>
                </a:solidFill>
              </a:defRPr>
            </a:lvl8pPr>
            <a:lvl9pPr marL="2699309"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19D7FEA-6215-E443-906A-A8939CCFBFE5}" type="datetimeFigureOut">
              <a:rPr lang="en-US" smtClean="0"/>
              <a:pPr/>
              <a:t>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29BACB9-8210-5341-A928-FFACD2F2A24C}" type="slidenum">
              <a:rPr lang="en-US" smtClean="0"/>
              <a:pPr/>
              <a:t>‹N°›</a:t>
            </a:fld>
            <a:endParaRPr lang="en-US" dirty="0"/>
          </a:p>
        </p:txBody>
      </p:sp>
    </p:spTree>
    <p:extLst>
      <p:ext uri="{BB962C8B-B14F-4D97-AF65-F5344CB8AC3E}">
        <p14:creationId xmlns:p14="http://schemas.microsoft.com/office/powerpoint/2010/main" val="13923685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499975" y="449862"/>
            <a:ext cx="6345640" cy="2511731"/>
          </a:xfrm>
        </p:spPr>
        <p:txBody>
          <a:bodyPr anchor="ctr">
            <a:normAutofit/>
          </a:bodyPr>
          <a:lstStyle>
            <a:lvl1pPr algn="l">
              <a:defRPr sz="3247" b="0" cap="none"/>
            </a:lvl1pPr>
          </a:lstStyle>
          <a:p>
            <a:r>
              <a:rPr lang="fr-FR"/>
              <a:t>Modifiez le style du titre</a:t>
            </a:r>
            <a:endParaRPr lang="en-US" dirty="0"/>
          </a:p>
        </p:txBody>
      </p:sp>
      <p:sp>
        <p:nvSpPr>
          <p:cNvPr id="3" name="Text Placeholder 2"/>
          <p:cNvSpPr>
            <a:spLocks noGrp="1"/>
          </p:cNvSpPr>
          <p:nvPr>
            <p:ph type="body" idx="1"/>
          </p:nvPr>
        </p:nvSpPr>
        <p:spPr>
          <a:xfrm>
            <a:off x="499975" y="3298990"/>
            <a:ext cx="6345640" cy="1159312"/>
          </a:xfrm>
        </p:spPr>
        <p:txBody>
          <a:bodyPr anchor="ctr">
            <a:normAutofit/>
          </a:bodyPr>
          <a:lstStyle>
            <a:lvl1pPr marL="0" indent="0" algn="l">
              <a:buNone/>
              <a:defRPr sz="1328">
                <a:solidFill>
                  <a:schemeClr val="tx1">
                    <a:lumMod val="75000"/>
                    <a:lumOff val="25000"/>
                  </a:schemeClr>
                </a:solidFill>
              </a:defRPr>
            </a:lvl1pPr>
            <a:lvl2pPr marL="337414" indent="0">
              <a:buNone/>
              <a:defRPr sz="1328">
                <a:solidFill>
                  <a:schemeClr val="tx1">
                    <a:tint val="75000"/>
                  </a:schemeClr>
                </a:solidFill>
              </a:defRPr>
            </a:lvl2pPr>
            <a:lvl3pPr marL="674827" indent="0">
              <a:buNone/>
              <a:defRPr sz="1181">
                <a:solidFill>
                  <a:schemeClr val="tx1">
                    <a:tint val="75000"/>
                  </a:schemeClr>
                </a:solidFill>
              </a:defRPr>
            </a:lvl3pPr>
            <a:lvl4pPr marL="1012241" indent="0">
              <a:buNone/>
              <a:defRPr sz="1033">
                <a:solidFill>
                  <a:schemeClr val="tx1">
                    <a:tint val="75000"/>
                  </a:schemeClr>
                </a:solidFill>
              </a:defRPr>
            </a:lvl4pPr>
            <a:lvl5pPr marL="1349654" indent="0">
              <a:buNone/>
              <a:defRPr sz="1033">
                <a:solidFill>
                  <a:schemeClr val="tx1">
                    <a:tint val="75000"/>
                  </a:schemeClr>
                </a:solidFill>
              </a:defRPr>
            </a:lvl5pPr>
            <a:lvl6pPr marL="1687068" indent="0">
              <a:buNone/>
              <a:defRPr sz="1033">
                <a:solidFill>
                  <a:schemeClr val="tx1">
                    <a:tint val="75000"/>
                  </a:schemeClr>
                </a:solidFill>
              </a:defRPr>
            </a:lvl6pPr>
            <a:lvl7pPr marL="2024482" indent="0">
              <a:buNone/>
              <a:defRPr sz="1033">
                <a:solidFill>
                  <a:schemeClr val="tx1">
                    <a:tint val="75000"/>
                  </a:schemeClr>
                </a:solidFill>
              </a:defRPr>
            </a:lvl7pPr>
            <a:lvl8pPr marL="2361895" indent="0">
              <a:buNone/>
              <a:defRPr sz="1033">
                <a:solidFill>
                  <a:schemeClr val="tx1">
                    <a:tint val="75000"/>
                  </a:schemeClr>
                </a:solidFill>
              </a:defRPr>
            </a:lvl8pPr>
            <a:lvl9pPr marL="2699309" indent="0">
              <a:buNone/>
              <a:defRPr sz="1033">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19D7FEA-6215-E443-906A-A8939CCFBFE5}" type="datetimeFigureOut">
              <a:rPr lang="en-US" smtClean="0"/>
              <a:pPr/>
              <a:t>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29BACB9-8210-5341-A928-FFACD2F2A24C}" type="slidenum">
              <a:rPr lang="en-US" smtClean="0"/>
              <a:pPr/>
              <a:t>‹N°›</a:t>
            </a:fld>
            <a:endParaRPr lang="en-US" dirty="0"/>
          </a:p>
        </p:txBody>
      </p:sp>
    </p:spTree>
    <p:extLst>
      <p:ext uri="{BB962C8B-B14F-4D97-AF65-F5344CB8AC3E}">
        <p14:creationId xmlns:p14="http://schemas.microsoft.com/office/powerpoint/2010/main" val="4164070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7465" y="449862"/>
            <a:ext cx="5974694" cy="2230567"/>
          </a:xfrm>
        </p:spPr>
        <p:txBody>
          <a:bodyPr anchor="ctr">
            <a:normAutofit/>
          </a:bodyPr>
          <a:lstStyle>
            <a:lvl1pPr algn="l">
              <a:defRPr sz="3247" b="0" cap="none"/>
            </a:lvl1pPr>
          </a:lstStyle>
          <a:p>
            <a:r>
              <a:rPr lang="fr-FR"/>
              <a:t>Modifiez le style du titre</a:t>
            </a:r>
            <a:endParaRPr lang="en-US" dirty="0"/>
          </a:p>
        </p:txBody>
      </p:sp>
      <p:sp>
        <p:nvSpPr>
          <p:cNvPr id="23" name="Text Placeholder 9"/>
          <p:cNvSpPr>
            <a:spLocks noGrp="1"/>
          </p:cNvSpPr>
          <p:nvPr>
            <p:ph type="body" sz="quarter" idx="13"/>
          </p:nvPr>
        </p:nvSpPr>
        <p:spPr>
          <a:xfrm>
            <a:off x="1008417" y="2680429"/>
            <a:ext cx="5332790" cy="281164"/>
          </a:xfrm>
        </p:spPr>
        <p:txBody>
          <a:bodyPr anchor="ctr">
            <a:noAutofit/>
          </a:bodyPr>
          <a:lstStyle>
            <a:lvl1pPr marL="0" indent="0">
              <a:buFontTx/>
              <a:buNone/>
              <a:defRPr sz="1181">
                <a:solidFill>
                  <a:schemeClr val="tx1">
                    <a:lumMod val="50000"/>
                    <a:lumOff val="50000"/>
                  </a:schemeClr>
                </a:solidFill>
              </a:defRPr>
            </a:lvl1pPr>
            <a:lvl2pPr marL="337414" indent="0">
              <a:buFontTx/>
              <a:buNone/>
              <a:defRPr/>
            </a:lvl2pPr>
            <a:lvl3pPr marL="674827" indent="0">
              <a:buFontTx/>
              <a:buNone/>
              <a:defRPr/>
            </a:lvl3pPr>
            <a:lvl4pPr marL="1012241" indent="0">
              <a:buFontTx/>
              <a:buNone/>
              <a:defRPr/>
            </a:lvl4pPr>
            <a:lvl5pPr marL="1349654"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499975" y="3298990"/>
            <a:ext cx="6345640" cy="1159312"/>
          </a:xfrm>
        </p:spPr>
        <p:txBody>
          <a:bodyPr anchor="ctr">
            <a:normAutofit/>
          </a:bodyPr>
          <a:lstStyle>
            <a:lvl1pPr marL="0" indent="0" algn="l">
              <a:buNone/>
              <a:defRPr sz="1328">
                <a:solidFill>
                  <a:schemeClr val="tx1">
                    <a:lumMod val="75000"/>
                    <a:lumOff val="25000"/>
                  </a:schemeClr>
                </a:solidFill>
              </a:defRPr>
            </a:lvl1pPr>
            <a:lvl2pPr marL="337414" indent="0">
              <a:buNone/>
              <a:defRPr sz="1328">
                <a:solidFill>
                  <a:schemeClr val="tx1">
                    <a:tint val="75000"/>
                  </a:schemeClr>
                </a:solidFill>
              </a:defRPr>
            </a:lvl2pPr>
            <a:lvl3pPr marL="674827" indent="0">
              <a:buNone/>
              <a:defRPr sz="1181">
                <a:solidFill>
                  <a:schemeClr val="tx1">
                    <a:tint val="75000"/>
                  </a:schemeClr>
                </a:solidFill>
              </a:defRPr>
            </a:lvl3pPr>
            <a:lvl4pPr marL="1012241" indent="0">
              <a:buNone/>
              <a:defRPr sz="1033">
                <a:solidFill>
                  <a:schemeClr val="tx1">
                    <a:tint val="75000"/>
                  </a:schemeClr>
                </a:solidFill>
              </a:defRPr>
            </a:lvl4pPr>
            <a:lvl5pPr marL="1349654" indent="0">
              <a:buNone/>
              <a:defRPr sz="1033">
                <a:solidFill>
                  <a:schemeClr val="tx1">
                    <a:tint val="75000"/>
                  </a:schemeClr>
                </a:solidFill>
              </a:defRPr>
            </a:lvl5pPr>
            <a:lvl6pPr marL="1687068" indent="0">
              <a:buNone/>
              <a:defRPr sz="1033">
                <a:solidFill>
                  <a:schemeClr val="tx1">
                    <a:tint val="75000"/>
                  </a:schemeClr>
                </a:solidFill>
              </a:defRPr>
            </a:lvl6pPr>
            <a:lvl7pPr marL="2024482" indent="0">
              <a:buNone/>
              <a:defRPr sz="1033">
                <a:solidFill>
                  <a:schemeClr val="tx1">
                    <a:tint val="75000"/>
                  </a:schemeClr>
                </a:solidFill>
              </a:defRPr>
            </a:lvl7pPr>
            <a:lvl8pPr marL="2361895" indent="0">
              <a:buNone/>
              <a:defRPr sz="1033">
                <a:solidFill>
                  <a:schemeClr val="tx1">
                    <a:tint val="75000"/>
                  </a:schemeClr>
                </a:solidFill>
              </a:defRPr>
            </a:lvl8pPr>
            <a:lvl9pPr marL="2699309" indent="0">
              <a:buNone/>
              <a:defRPr sz="1033">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19D7FEA-6215-E443-906A-A8939CCFBFE5}" type="datetimeFigureOut">
              <a:rPr lang="en-US" smtClean="0"/>
              <a:pPr/>
              <a:t>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29BACB9-8210-5341-A928-FFACD2F2A24C}" type="slidenum">
              <a:rPr lang="en-US" smtClean="0"/>
              <a:pPr/>
              <a:t>‹N°›</a:t>
            </a:fld>
            <a:endParaRPr lang="en-US" dirty="0"/>
          </a:p>
        </p:txBody>
      </p:sp>
      <p:sp>
        <p:nvSpPr>
          <p:cNvPr id="20" name="TextBox 19"/>
          <p:cNvSpPr txBox="1"/>
          <p:nvPr/>
        </p:nvSpPr>
        <p:spPr>
          <a:xfrm>
            <a:off x="399982" y="583270"/>
            <a:ext cx="449977" cy="431543"/>
          </a:xfrm>
          <a:prstGeom prst="rect">
            <a:avLst/>
          </a:prstGeom>
        </p:spPr>
        <p:txBody>
          <a:bodyPr vert="horz" lIns="67479" tIns="33740" rIns="67479" bIns="33740" rtlCol="0" anchor="ctr">
            <a:noAutofit/>
          </a:bodyPr>
          <a:lstStyle/>
          <a:p>
            <a:pPr lvl="0"/>
            <a:r>
              <a:rPr lang="en-US" sz="5904"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6564386" y="2130171"/>
            <a:ext cx="449977" cy="431543"/>
          </a:xfrm>
          <a:prstGeom prst="rect">
            <a:avLst/>
          </a:prstGeom>
        </p:spPr>
        <p:txBody>
          <a:bodyPr vert="horz" lIns="67479" tIns="33740" rIns="67479" bIns="33740" rtlCol="0" anchor="ctr">
            <a:noAutofit/>
          </a:bodyPr>
          <a:lstStyle/>
          <a:p>
            <a:pPr lvl="0"/>
            <a:r>
              <a:rPr lang="en-US" sz="5904" baseline="0" dirty="0">
                <a:ln w="3175" cmpd="sng">
                  <a:noFill/>
                </a:ln>
                <a:solidFill>
                  <a:schemeClr val="accent1">
                    <a:lumMod val="60000"/>
                    <a:lumOff val="40000"/>
                  </a:schemeClr>
                </a:solidFill>
                <a:latin typeface="Arial"/>
              </a:rPr>
              <a:t>”</a:t>
            </a:r>
            <a:endParaRPr lang="en-US" sz="981" dirty="0">
              <a:solidFill>
                <a:schemeClr val="accent1">
                  <a:lumMod val="60000"/>
                  <a:lumOff val="40000"/>
                </a:schemeClr>
              </a:solidFill>
              <a:latin typeface="Arial"/>
            </a:endParaRPr>
          </a:p>
        </p:txBody>
      </p:sp>
    </p:spTree>
    <p:extLst>
      <p:ext uri="{BB962C8B-B14F-4D97-AF65-F5344CB8AC3E}">
        <p14:creationId xmlns:p14="http://schemas.microsoft.com/office/powerpoint/2010/main" val="40550992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499975" y="1425736"/>
            <a:ext cx="6345640" cy="1915353"/>
          </a:xfrm>
        </p:spPr>
        <p:txBody>
          <a:bodyPr anchor="b">
            <a:normAutofit/>
          </a:bodyPr>
          <a:lstStyle>
            <a:lvl1pPr algn="l">
              <a:defRPr sz="3247" b="0" cap="none"/>
            </a:lvl1pPr>
          </a:lstStyle>
          <a:p>
            <a:r>
              <a:rPr lang="fr-FR"/>
              <a:t>Modifiez le style du titre</a:t>
            </a:r>
            <a:endParaRPr lang="en-US" dirty="0"/>
          </a:p>
        </p:txBody>
      </p:sp>
      <p:sp>
        <p:nvSpPr>
          <p:cNvPr id="3" name="Text Placeholder 2"/>
          <p:cNvSpPr>
            <a:spLocks noGrp="1"/>
          </p:cNvSpPr>
          <p:nvPr>
            <p:ph type="body" idx="1"/>
          </p:nvPr>
        </p:nvSpPr>
        <p:spPr>
          <a:xfrm>
            <a:off x="499975" y="3341089"/>
            <a:ext cx="6345640" cy="1117212"/>
          </a:xfrm>
        </p:spPr>
        <p:txBody>
          <a:bodyPr anchor="t">
            <a:normAutofit/>
          </a:bodyPr>
          <a:lstStyle>
            <a:lvl1pPr marL="0" indent="0" algn="l">
              <a:buNone/>
              <a:defRPr sz="1328">
                <a:solidFill>
                  <a:schemeClr val="tx1">
                    <a:lumMod val="75000"/>
                    <a:lumOff val="25000"/>
                  </a:schemeClr>
                </a:solidFill>
              </a:defRPr>
            </a:lvl1pPr>
            <a:lvl2pPr marL="337414" indent="0">
              <a:buNone/>
              <a:defRPr sz="1328">
                <a:solidFill>
                  <a:schemeClr val="tx1">
                    <a:tint val="75000"/>
                  </a:schemeClr>
                </a:solidFill>
              </a:defRPr>
            </a:lvl2pPr>
            <a:lvl3pPr marL="674827" indent="0">
              <a:buNone/>
              <a:defRPr sz="1181">
                <a:solidFill>
                  <a:schemeClr val="tx1">
                    <a:tint val="75000"/>
                  </a:schemeClr>
                </a:solidFill>
              </a:defRPr>
            </a:lvl3pPr>
            <a:lvl4pPr marL="1012241" indent="0">
              <a:buNone/>
              <a:defRPr sz="1033">
                <a:solidFill>
                  <a:schemeClr val="tx1">
                    <a:tint val="75000"/>
                  </a:schemeClr>
                </a:solidFill>
              </a:defRPr>
            </a:lvl4pPr>
            <a:lvl5pPr marL="1349654" indent="0">
              <a:buNone/>
              <a:defRPr sz="1033">
                <a:solidFill>
                  <a:schemeClr val="tx1">
                    <a:tint val="75000"/>
                  </a:schemeClr>
                </a:solidFill>
              </a:defRPr>
            </a:lvl5pPr>
            <a:lvl6pPr marL="1687068" indent="0">
              <a:buNone/>
              <a:defRPr sz="1033">
                <a:solidFill>
                  <a:schemeClr val="tx1">
                    <a:tint val="75000"/>
                  </a:schemeClr>
                </a:solidFill>
              </a:defRPr>
            </a:lvl6pPr>
            <a:lvl7pPr marL="2024482" indent="0">
              <a:buNone/>
              <a:defRPr sz="1033">
                <a:solidFill>
                  <a:schemeClr val="tx1">
                    <a:tint val="75000"/>
                  </a:schemeClr>
                </a:solidFill>
              </a:defRPr>
            </a:lvl7pPr>
            <a:lvl8pPr marL="2361895" indent="0">
              <a:buNone/>
              <a:defRPr sz="1033">
                <a:solidFill>
                  <a:schemeClr val="tx1">
                    <a:tint val="75000"/>
                  </a:schemeClr>
                </a:solidFill>
              </a:defRPr>
            </a:lvl8pPr>
            <a:lvl9pPr marL="2699309" indent="0">
              <a:buNone/>
              <a:defRPr sz="1033">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19D7FEA-6215-E443-906A-A8939CCFBFE5}" type="datetimeFigureOut">
              <a:rPr lang="en-US" smtClean="0"/>
              <a:pPr/>
              <a:t>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29BACB9-8210-5341-A928-FFACD2F2A24C}" type="slidenum">
              <a:rPr lang="en-US" smtClean="0"/>
              <a:pPr/>
              <a:t>‹N°›</a:t>
            </a:fld>
            <a:endParaRPr lang="en-US" dirty="0"/>
          </a:p>
        </p:txBody>
      </p:sp>
    </p:spTree>
    <p:extLst>
      <p:ext uri="{BB962C8B-B14F-4D97-AF65-F5344CB8AC3E}">
        <p14:creationId xmlns:p14="http://schemas.microsoft.com/office/powerpoint/2010/main" val="16616294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687465" y="449862"/>
            <a:ext cx="5974694" cy="2230567"/>
          </a:xfrm>
        </p:spPr>
        <p:txBody>
          <a:bodyPr anchor="ctr">
            <a:normAutofit/>
          </a:bodyPr>
          <a:lstStyle>
            <a:lvl1pPr algn="l">
              <a:defRPr sz="3247" b="0" cap="none"/>
            </a:lvl1pPr>
          </a:lstStyle>
          <a:p>
            <a:r>
              <a:rPr lang="fr-FR"/>
              <a:t>Modifiez le style du titre</a:t>
            </a:r>
            <a:endParaRPr lang="en-US" dirty="0"/>
          </a:p>
        </p:txBody>
      </p:sp>
      <p:sp>
        <p:nvSpPr>
          <p:cNvPr id="23" name="Text Placeholder 9"/>
          <p:cNvSpPr>
            <a:spLocks noGrp="1"/>
          </p:cNvSpPr>
          <p:nvPr>
            <p:ph type="body" sz="quarter" idx="13"/>
          </p:nvPr>
        </p:nvSpPr>
        <p:spPr>
          <a:xfrm>
            <a:off x="499973" y="2961593"/>
            <a:ext cx="6345641" cy="379496"/>
          </a:xfrm>
        </p:spPr>
        <p:txBody>
          <a:bodyPr anchor="b">
            <a:noAutofit/>
          </a:bodyPr>
          <a:lstStyle>
            <a:lvl1pPr marL="0" indent="0">
              <a:buFontTx/>
              <a:buNone/>
              <a:defRPr sz="1771">
                <a:solidFill>
                  <a:schemeClr val="tx1">
                    <a:lumMod val="75000"/>
                    <a:lumOff val="25000"/>
                  </a:schemeClr>
                </a:solidFill>
              </a:defRPr>
            </a:lvl1pPr>
            <a:lvl2pPr marL="337414" indent="0">
              <a:buFontTx/>
              <a:buNone/>
              <a:defRPr/>
            </a:lvl2pPr>
            <a:lvl3pPr marL="674827" indent="0">
              <a:buFontTx/>
              <a:buNone/>
              <a:defRPr/>
            </a:lvl3pPr>
            <a:lvl4pPr marL="1012241" indent="0">
              <a:buFontTx/>
              <a:buNone/>
              <a:defRPr/>
            </a:lvl4pPr>
            <a:lvl5pPr marL="1349654"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499975" y="3341089"/>
            <a:ext cx="6345640" cy="1117212"/>
          </a:xfrm>
        </p:spPr>
        <p:txBody>
          <a:bodyPr anchor="t">
            <a:normAutofit/>
          </a:bodyPr>
          <a:lstStyle>
            <a:lvl1pPr marL="0" indent="0" algn="l">
              <a:buNone/>
              <a:defRPr sz="1328">
                <a:solidFill>
                  <a:schemeClr val="tx1">
                    <a:lumMod val="50000"/>
                    <a:lumOff val="50000"/>
                  </a:schemeClr>
                </a:solidFill>
              </a:defRPr>
            </a:lvl1pPr>
            <a:lvl2pPr marL="337414" indent="0">
              <a:buNone/>
              <a:defRPr sz="1328">
                <a:solidFill>
                  <a:schemeClr val="tx1">
                    <a:tint val="75000"/>
                  </a:schemeClr>
                </a:solidFill>
              </a:defRPr>
            </a:lvl2pPr>
            <a:lvl3pPr marL="674827" indent="0">
              <a:buNone/>
              <a:defRPr sz="1181">
                <a:solidFill>
                  <a:schemeClr val="tx1">
                    <a:tint val="75000"/>
                  </a:schemeClr>
                </a:solidFill>
              </a:defRPr>
            </a:lvl3pPr>
            <a:lvl4pPr marL="1012241" indent="0">
              <a:buNone/>
              <a:defRPr sz="1033">
                <a:solidFill>
                  <a:schemeClr val="tx1">
                    <a:tint val="75000"/>
                  </a:schemeClr>
                </a:solidFill>
              </a:defRPr>
            </a:lvl4pPr>
            <a:lvl5pPr marL="1349654" indent="0">
              <a:buNone/>
              <a:defRPr sz="1033">
                <a:solidFill>
                  <a:schemeClr val="tx1">
                    <a:tint val="75000"/>
                  </a:schemeClr>
                </a:solidFill>
              </a:defRPr>
            </a:lvl5pPr>
            <a:lvl6pPr marL="1687068" indent="0">
              <a:buNone/>
              <a:defRPr sz="1033">
                <a:solidFill>
                  <a:schemeClr val="tx1">
                    <a:tint val="75000"/>
                  </a:schemeClr>
                </a:solidFill>
              </a:defRPr>
            </a:lvl6pPr>
            <a:lvl7pPr marL="2024482" indent="0">
              <a:buNone/>
              <a:defRPr sz="1033">
                <a:solidFill>
                  <a:schemeClr val="tx1">
                    <a:tint val="75000"/>
                  </a:schemeClr>
                </a:solidFill>
              </a:defRPr>
            </a:lvl7pPr>
            <a:lvl8pPr marL="2361895" indent="0">
              <a:buNone/>
              <a:defRPr sz="1033">
                <a:solidFill>
                  <a:schemeClr val="tx1">
                    <a:tint val="75000"/>
                  </a:schemeClr>
                </a:solidFill>
              </a:defRPr>
            </a:lvl8pPr>
            <a:lvl9pPr marL="2699309" indent="0">
              <a:buNone/>
              <a:defRPr sz="1033">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19D7FEA-6215-E443-906A-A8939CCFBFE5}" type="datetimeFigureOut">
              <a:rPr lang="en-US" smtClean="0"/>
              <a:pPr/>
              <a:t>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29BACB9-8210-5341-A928-FFACD2F2A24C}" type="slidenum">
              <a:rPr lang="en-US" smtClean="0"/>
              <a:pPr/>
              <a:t>‹N°›</a:t>
            </a:fld>
            <a:endParaRPr lang="en-US" dirty="0"/>
          </a:p>
        </p:txBody>
      </p:sp>
      <p:sp>
        <p:nvSpPr>
          <p:cNvPr id="24" name="TextBox 23"/>
          <p:cNvSpPr txBox="1"/>
          <p:nvPr/>
        </p:nvSpPr>
        <p:spPr>
          <a:xfrm>
            <a:off x="399982" y="583270"/>
            <a:ext cx="449977" cy="431543"/>
          </a:xfrm>
          <a:prstGeom prst="rect">
            <a:avLst/>
          </a:prstGeom>
        </p:spPr>
        <p:txBody>
          <a:bodyPr vert="horz" lIns="67479" tIns="33740" rIns="67479" bIns="33740" rtlCol="0" anchor="ctr">
            <a:noAutofit/>
          </a:bodyPr>
          <a:lstStyle/>
          <a:p>
            <a:pPr lvl="0"/>
            <a:r>
              <a:rPr lang="en-US" sz="5904"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564386" y="2130171"/>
            <a:ext cx="449977" cy="431543"/>
          </a:xfrm>
          <a:prstGeom prst="rect">
            <a:avLst/>
          </a:prstGeom>
        </p:spPr>
        <p:txBody>
          <a:bodyPr vert="horz" lIns="67479" tIns="33740" rIns="67479" bIns="33740" rtlCol="0" anchor="ctr">
            <a:noAutofit/>
          </a:bodyPr>
          <a:lstStyle/>
          <a:p>
            <a:pPr lvl="0"/>
            <a:r>
              <a:rPr lang="en-US" sz="5904"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5860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506224" y="449862"/>
            <a:ext cx="6339391" cy="2230567"/>
          </a:xfrm>
        </p:spPr>
        <p:txBody>
          <a:bodyPr anchor="ctr">
            <a:normAutofit/>
          </a:bodyPr>
          <a:lstStyle>
            <a:lvl1pPr algn="l">
              <a:defRPr sz="3247" b="0" cap="none"/>
            </a:lvl1pPr>
          </a:lstStyle>
          <a:p>
            <a:r>
              <a:rPr lang="fr-FR"/>
              <a:t>Modifiez le style du titre</a:t>
            </a:r>
            <a:endParaRPr lang="en-US" dirty="0"/>
          </a:p>
        </p:txBody>
      </p:sp>
      <p:sp>
        <p:nvSpPr>
          <p:cNvPr id="23" name="Text Placeholder 9"/>
          <p:cNvSpPr>
            <a:spLocks noGrp="1"/>
          </p:cNvSpPr>
          <p:nvPr>
            <p:ph type="body" sz="quarter" idx="13"/>
          </p:nvPr>
        </p:nvSpPr>
        <p:spPr>
          <a:xfrm>
            <a:off x="499973" y="2961593"/>
            <a:ext cx="6345641" cy="379496"/>
          </a:xfrm>
        </p:spPr>
        <p:txBody>
          <a:bodyPr anchor="b">
            <a:noAutofit/>
          </a:bodyPr>
          <a:lstStyle>
            <a:lvl1pPr marL="0" indent="0">
              <a:buFontTx/>
              <a:buNone/>
              <a:defRPr sz="1771">
                <a:solidFill>
                  <a:schemeClr val="accent1"/>
                </a:solidFill>
              </a:defRPr>
            </a:lvl1pPr>
            <a:lvl2pPr marL="337414" indent="0">
              <a:buFontTx/>
              <a:buNone/>
              <a:defRPr/>
            </a:lvl2pPr>
            <a:lvl3pPr marL="674827" indent="0">
              <a:buFontTx/>
              <a:buNone/>
              <a:defRPr/>
            </a:lvl3pPr>
            <a:lvl4pPr marL="1012241" indent="0">
              <a:buFontTx/>
              <a:buNone/>
              <a:defRPr/>
            </a:lvl4pPr>
            <a:lvl5pPr marL="1349654"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499975" y="3341089"/>
            <a:ext cx="6345640" cy="1117212"/>
          </a:xfrm>
        </p:spPr>
        <p:txBody>
          <a:bodyPr anchor="t">
            <a:normAutofit/>
          </a:bodyPr>
          <a:lstStyle>
            <a:lvl1pPr marL="0" indent="0" algn="l">
              <a:buNone/>
              <a:defRPr sz="1328">
                <a:solidFill>
                  <a:schemeClr val="tx1">
                    <a:lumMod val="50000"/>
                    <a:lumOff val="50000"/>
                  </a:schemeClr>
                </a:solidFill>
              </a:defRPr>
            </a:lvl1pPr>
            <a:lvl2pPr marL="337414" indent="0">
              <a:buNone/>
              <a:defRPr sz="1328">
                <a:solidFill>
                  <a:schemeClr val="tx1">
                    <a:tint val="75000"/>
                  </a:schemeClr>
                </a:solidFill>
              </a:defRPr>
            </a:lvl2pPr>
            <a:lvl3pPr marL="674827" indent="0">
              <a:buNone/>
              <a:defRPr sz="1181">
                <a:solidFill>
                  <a:schemeClr val="tx1">
                    <a:tint val="75000"/>
                  </a:schemeClr>
                </a:solidFill>
              </a:defRPr>
            </a:lvl3pPr>
            <a:lvl4pPr marL="1012241" indent="0">
              <a:buNone/>
              <a:defRPr sz="1033">
                <a:solidFill>
                  <a:schemeClr val="tx1">
                    <a:tint val="75000"/>
                  </a:schemeClr>
                </a:solidFill>
              </a:defRPr>
            </a:lvl4pPr>
            <a:lvl5pPr marL="1349654" indent="0">
              <a:buNone/>
              <a:defRPr sz="1033">
                <a:solidFill>
                  <a:schemeClr val="tx1">
                    <a:tint val="75000"/>
                  </a:schemeClr>
                </a:solidFill>
              </a:defRPr>
            </a:lvl5pPr>
            <a:lvl6pPr marL="1687068" indent="0">
              <a:buNone/>
              <a:defRPr sz="1033">
                <a:solidFill>
                  <a:schemeClr val="tx1">
                    <a:tint val="75000"/>
                  </a:schemeClr>
                </a:solidFill>
              </a:defRPr>
            </a:lvl6pPr>
            <a:lvl7pPr marL="2024482" indent="0">
              <a:buNone/>
              <a:defRPr sz="1033">
                <a:solidFill>
                  <a:schemeClr val="tx1">
                    <a:tint val="75000"/>
                  </a:schemeClr>
                </a:solidFill>
              </a:defRPr>
            </a:lvl7pPr>
            <a:lvl8pPr marL="2361895" indent="0">
              <a:buNone/>
              <a:defRPr sz="1033">
                <a:solidFill>
                  <a:schemeClr val="tx1">
                    <a:tint val="75000"/>
                  </a:schemeClr>
                </a:solidFill>
              </a:defRPr>
            </a:lvl8pPr>
            <a:lvl9pPr marL="2699309" indent="0">
              <a:buNone/>
              <a:defRPr sz="1033">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19D7FEA-6215-E443-906A-A8939CCFBFE5}" type="datetimeFigureOut">
              <a:rPr lang="en-US" smtClean="0"/>
              <a:pPr/>
              <a:t>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29BACB9-8210-5341-A928-FFACD2F2A24C}" type="slidenum">
              <a:rPr lang="en-US" smtClean="0"/>
              <a:pPr/>
              <a:t>‹N°›</a:t>
            </a:fld>
            <a:endParaRPr lang="en-US" dirty="0"/>
          </a:p>
        </p:txBody>
      </p:sp>
    </p:spTree>
    <p:extLst>
      <p:ext uri="{BB962C8B-B14F-4D97-AF65-F5344CB8AC3E}">
        <p14:creationId xmlns:p14="http://schemas.microsoft.com/office/powerpoint/2010/main" val="23569645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19D7FEA-6215-E443-906A-A8939CCFBFE5}" type="datetimeFigureOut">
              <a:rPr lang="en-US" smtClean="0"/>
              <a:pPr/>
              <a:t>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29BACB9-8210-5341-A928-FFACD2F2A24C}" type="slidenum">
              <a:rPr lang="en-US" smtClean="0"/>
              <a:pPr/>
              <a:t>‹N°›</a:t>
            </a:fld>
            <a:endParaRPr lang="en-US" dirty="0"/>
          </a:p>
        </p:txBody>
      </p:sp>
    </p:spTree>
    <p:extLst>
      <p:ext uri="{BB962C8B-B14F-4D97-AF65-F5344CB8AC3E}">
        <p14:creationId xmlns:p14="http://schemas.microsoft.com/office/powerpoint/2010/main" val="17274752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1347" y="449862"/>
            <a:ext cx="963097" cy="3875376"/>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499976" y="449862"/>
            <a:ext cx="5211457" cy="3875376"/>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19D7FEA-6215-E443-906A-A8939CCFBFE5}" type="datetimeFigureOut">
              <a:rPr lang="en-US" smtClean="0"/>
              <a:pPr/>
              <a:t>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29BACB9-8210-5341-A928-FFACD2F2A24C}" type="slidenum">
              <a:rPr lang="en-US" smtClean="0"/>
              <a:pPr/>
              <a:t>‹N°›</a:t>
            </a:fld>
            <a:endParaRPr lang="en-US" dirty="0"/>
          </a:p>
        </p:txBody>
      </p:sp>
    </p:spTree>
    <p:extLst>
      <p:ext uri="{BB962C8B-B14F-4D97-AF65-F5344CB8AC3E}">
        <p14:creationId xmlns:p14="http://schemas.microsoft.com/office/powerpoint/2010/main" val="19305817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14351" y="1"/>
            <a:ext cx="7219950" cy="1017587"/>
          </a:xfrm>
        </p:spPr>
        <p:txBody>
          <a:bodyPr bIns="0" anchor="b" anchorCtr="0">
            <a:normAutofit/>
          </a:bodyPr>
          <a:lstStyle>
            <a:lvl1pPr algn="l">
              <a:defRPr sz="3200">
                <a:latin typeface="+mj-lt"/>
              </a:defRPr>
            </a:lvl1pPr>
          </a:lstStyle>
          <a:p>
            <a:r>
              <a:rPr lang="en-US"/>
              <a:t>CLICK TO EDIT MASTER TITLE STYLE</a:t>
            </a:r>
          </a:p>
        </p:txBody>
      </p:sp>
      <p:sp>
        <p:nvSpPr>
          <p:cNvPr id="4" name="Date Placeholder 3"/>
          <p:cNvSpPr>
            <a:spLocks noGrp="1"/>
          </p:cNvSpPr>
          <p:nvPr>
            <p:ph type="dt" sz="half" idx="10"/>
          </p:nvPr>
        </p:nvSpPr>
        <p:spPr/>
        <p:txBody>
          <a:bodyPr/>
          <a:lstStyle>
            <a:lvl1pPr>
              <a:defRPr>
                <a:latin typeface="+mj-lt"/>
              </a:defRPr>
            </a:lvl1pPr>
          </a:lstStyle>
          <a:p>
            <a:fld id="{B19D7FEA-6215-E443-906A-A8939CCFBFE5}" type="datetimeFigureOut">
              <a:rPr lang="en-US" smtClean="0"/>
              <a:pPr/>
              <a:t>2/5/2026</a:t>
            </a:fld>
            <a:endParaRPr lang="en-US" dirty="0"/>
          </a:p>
        </p:txBody>
      </p:sp>
      <p:sp>
        <p:nvSpPr>
          <p:cNvPr id="5" name="Footer Placeholder 4"/>
          <p:cNvSpPr>
            <a:spLocks noGrp="1"/>
          </p:cNvSpPr>
          <p:nvPr>
            <p:ph type="ftr" sz="quarter" idx="11"/>
          </p:nvPr>
        </p:nvSpPr>
        <p:spPr/>
        <p:txBody>
          <a:bodyPr/>
          <a:lstStyle>
            <a:lvl1pPr>
              <a:defRPr>
                <a:latin typeface="+mj-lt"/>
              </a:defRPr>
            </a:lvl1pPr>
          </a:lstStyle>
          <a:p>
            <a:endParaRPr lang="en-US" dirty="0"/>
          </a:p>
        </p:txBody>
      </p:sp>
      <p:sp>
        <p:nvSpPr>
          <p:cNvPr id="6" name="Slide Number Placeholder 5"/>
          <p:cNvSpPr>
            <a:spLocks noGrp="1"/>
          </p:cNvSpPr>
          <p:nvPr>
            <p:ph type="sldNum" sz="quarter" idx="12"/>
          </p:nvPr>
        </p:nvSpPr>
        <p:spPr/>
        <p:txBody>
          <a:bodyPr/>
          <a:lstStyle>
            <a:lvl1pPr>
              <a:defRPr>
                <a:latin typeface="+mj-lt"/>
              </a:defRPr>
            </a:lvl1pPr>
          </a:lstStyle>
          <a:p>
            <a:fld id="{629BACB9-8210-5341-A928-FFACD2F2A24C}" type="slidenum">
              <a:rPr lang="en-US" smtClean="0"/>
              <a:pPr/>
              <a:t>‹N°›</a:t>
            </a:fld>
            <a:endParaRPr lang="en-US" dirty="0"/>
          </a:p>
        </p:txBody>
      </p:sp>
      <p:pic>
        <p:nvPicPr>
          <p:cNvPr id="7" name="Picture 6"/>
          <p:cNvPicPr>
            <a:picLocks noChangeAspect="1"/>
          </p:cNvPicPr>
          <p:nvPr userDrawn="1"/>
        </p:nvPicPr>
        <p:blipFill>
          <a:blip r:embed="rId2"/>
          <a:srcRect t="27580" r="22931" b="39244"/>
          <a:stretch/>
        </p:blipFill>
        <p:spPr>
          <a:xfrm>
            <a:off x="794" y="1560629"/>
            <a:ext cx="8999538" cy="2583941"/>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514350" y="4308477"/>
            <a:ext cx="1108986" cy="498472"/>
          </a:xfrm>
          <a:prstGeom prst="rect">
            <a:avLst/>
          </a:prstGeom>
        </p:spPr>
      </p:pic>
      <p:sp>
        <p:nvSpPr>
          <p:cNvPr id="9" name="Oval 8"/>
          <p:cNvSpPr/>
          <p:nvPr userDrawn="1"/>
        </p:nvSpPr>
        <p:spPr>
          <a:xfrm>
            <a:off x="8310688" y="373188"/>
            <a:ext cx="1288800" cy="12888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userDrawn="1"/>
        </p:nvSpPr>
        <p:spPr>
          <a:xfrm>
            <a:off x="3085650" y="-121768"/>
            <a:ext cx="514800" cy="5148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userDrawn="1"/>
        </p:nvSpPr>
        <p:spPr>
          <a:xfrm>
            <a:off x="-499436" y="387261"/>
            <a:ext cx="874800" cy="8748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p:cNvSpPr/>
          <p:nvPr userDrawn="1"/>
        </p:nvSpPr>
        <p:spPr>
          <a:xfrm>
            <a:off x="6363501" y="1193013"/>
            <a:ext cx="658800" cy="6588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14800" y="0"/>
            <a:ext cx="8248200" cy="1017588"/>
          </a:xfrm>
        </p:spPr>
        <p:txBody>
          <a:bodyPr bIns="0" anchor="b" anchorCtr="0">
            <a:normAutofit/>
          </a:bodyPr>
          <a:lstStyle>
            <a:lvl1pPr>
              <a:defRPr sz="3200">
                <a:solidFill>
                  <a:schemeClr val="bg1"/>
                </a:solidFill>
                <a:latin typeface="+mj-lt"/>
              </a:defRPr>
            </a:lvl1pPr>
          </a:lstStyle>
          <a:p>
            <a:r>
              <a:rPr lang="en-US"/>
              <a:t>CLICK TO EDIT MASTER TITLE STYLE</a:t>
            </a:r>
          </a:p>
        </p:txBody>
      </p:sp>
      <p:sp>
        <p:nvSpPr>
          <p:cNvPr id="3" name="Date Placeholder 2"/>
          <p:cNvSpPr>
            <a:spLocks noGrp="1"/>
          </p:cNvSpPr>
          <p:nvPr>
            <p:ph type="dt" sz="half" idx="10"/>
          </p:nvPr>
        </p:nvSpPr>
        <p:spPr/>
        <p:txBody>
          <a:bodyPr/>
          <a:lstStyle>
            <a:lvl1pPr>
              <a:defRPr>
                <a:solidFill>
                  <a:schemeClr val="bg2"/>
                </a:solidFill>
                <a:latin typeface="+mj-lt"/>
              </a:defRPr>
            </a:lvl1pPr>
          </a:lstStyle>
          <a:p>
            <a:fld id="{B19D7FEA-6215-E443-906A-A8939CCFBFE5}" type="datetimeFigureOut">
              <a:rPr lang="en-US" smtClean="0"/>
              <a:pPr/>
              <a:t>2/5/2026</a:t>
            </a:fld>
            <a:endParaRPr lang="en-US" dirty="0"/>
          </a:p>
        </p:txBody>
      </p:sp>
      <p:sp>
        <p:nvSpPr>
          <p:cNvPr id="4" name="Footer Placeholder 3"/>
          <p:cNvSpPr>
            <a:spLocks noGrp="1"/>
          </p:cNvSpPr>
          <p:nvPr>
            <p:ph type="ftr" sz="quarter" idx="11"/>
          </p:nvPr>
        </p:nvSpPr>
        <p:spPr/>
        <p:txBody>
          <a:bodyPr/>
          <a:lstStyle>
            <a:lvl1pPr>
              <a:defRPr>
                <a:solidFill>
                  <a:schemeClr val="bg2"/>
                </a:solidFill>
                <a:latin typeface="+mj-lt"/>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bg2"/>
                </a:solidFill>
                <a:latin typeface="+mj-lt"/>
              </a:defRPr>
            </a:lvl1pPr>
          </a:lstStyle>
          <a:p>
            <a:fld id="{629BACB9-8210-5341-A928-FFACD2F2A24C}" type="slidenum">
              <a:rPr lang="en-US" smtClean="0"/>
              <a:pPr/>
              <a:t>‹N°›</a:t>
            </a:fld>
            <a:endParaRPr lang="en-US" dirty="0"/>
          </a:p>
        </p:txBody>
      </p:sp>
      <p:sp>
        <p:nvSpPr>
          <p:cNvPr id="6" name="Oval 5"/>
          <p:cNvSpPr/>
          <p:nvPr userDrawn="1"/>
        </p:nvSpPr>
        <p:spPr>
          <a:xfrm>
            <a:off x="8310688" y="373188"/>
            <a:ext cx="1288800" cy="12888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userDrawn="1"/>
        </p:nvSpPr>
        <p:spPr>
          <a:xfrm>
            <a:off x="3085650" y="-121768"/>
            <a:ext cx="514800" cy="5148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userDrawn="1"/>
        </p:nvSpPr>
        <p:spPr>
          <a:xfrm>
            <a:off x="-499436" y="890498"/>
            <a:ext cx="874800" cy="8748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userDrawn="1"/>
        </p:nvSpPr>
        <p:spPr>
          <a:xfrm>
            <a:off x="5328450" y="1696250"/>
            <a:ext cx="658800" cy="6588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p:cNvPicPr>
            <a:picLocks noChangeAspect="1"/>
          </p:cNvPicPr>
          <p:nvPr userDrawn="1"/>
        </p:nvPicPr>
        <p:blipFill rotWithShape="1">
          <a:blip r:embed="rId2" cstate="print">
            <a:extLst>
              <a:ext uri="{28A0092B-C50C-407E-A947-70E740481C1C}">
                <a14:useLocalDpi xmlns:a14="http://schemas.microsoft.com/office/drawing/2010/main"/>
              </a:ext>
            </a:extLst>
          </a:blip>
          <a:srcRect/>
          <a:stretch/>
        </p:blipFill>
        <p:spPr>
          <a:xfrm>
            <a:off x="432000" y="4320000"/>
            <a:ext cx="1188000" cy="576000"/>
          </a:xfrm>
          <a:prstGeom prst="rect">
            <a:avLst/>
          </a:prstGeom>
        </p:spPr>
      </p:pic>
      <p:sp>
        <p:nvSpPr>
          <p:cNvPr id="12" name="Text Placeholder 2"/>
          <p:cNvSpPr>
            <a:spLocks noGrp="1"/>
          </p:cNvSpPr>
          <p:nvPr>
            <p:ph type="body" idx="1"/>
          </p:nvPr>
        </p:nvSpPr>
        <p:spPr>
          <a:xfrm>
            <a:off x="512188" y="1017588"/>
            <a:ext cx="7762102" cy="1008062"/>
          </a:xfrm>
        </p:spPr>
        <p:txBody>
          <a:bodyPr>
            <a:normAutofit/>
          </a:bodyPr>
          <a:lstStyle>
            <a:lvl1pPr marL="0" indent="0">
              <a:buNone/>
              <a:defRPr sz="1400">
                <a:solidFill>
                  <a:schemeClr val="bg1"/>
                </a:solidFill>
                <a:latin typeface="+mj-lt"/>
              </a:defRPr>
            </a:lvl1pPr>
            <a:lvl2pPr marL="337414" indent="0">
              <a:buNone/>
              <a:defRPr sz="1476">
                <a:solidFill>
                  <a:schemeClr val="tx1">
                    <a:tint val="75000"/>
                  </a:schemeClr>
                </a:solidFill>
              </a:defRPr>
            </a:lvl2pPr>
            <a:lvl3pPr marL="674827" indent="0">
              <a:buNone/>
              <a:defRPr sz="1328">
                <a:solidFill>
                  <a:schemeClr val="tx1">
                    <a:tint val="75000"/>
                  </a:schemeClr>
                </a:solidFill>
              </a:defRPr>
            </a:lvl3pPr>
            <a:lvl4pPr marL="1012241" indent="0">
              <a:buNone/>
              <a:defRPr sz="1181">
                <a:solidFill>
                  <a:schemeClr val="tx1">
                    <a:tint val="75000"/>
                  </a:schemeClr>
                </a:solidFill>
              </a:defRPr>
            </a:lvl4pPr>
            <a:lvl5pPr marL="1349654" indent="0">
              <a:buNone/>
              <a:defRPr sz="1181">
                <a:solidFill>
                  <a:schemeClr val="tx1">
                    <a:tint val="75000"/>
                  </a:schemeClr>
                </a:solidFill>
              </a:defRPr>
            </a:lvl5pPr>
            <a:lvl6pPr marL="1687068" indent="0">
              <a:buNone/>
              <a:defRPr sz="1181">
                <a:solidFill>
                  <a:schemeClr val="tx1">
                    <a:tint val="75000"/>
                  </a:schemeClr>
                </a:solidFill>
              </a:defRPr>
            </a:lvl6pPr>
            <a:lvl7pPr marL="2024482" indent="0">
              <a:buNone/>
              <a:defRPr sz="1181">
                <a:solidFill>
                  <a:schemeClr val="tx1">
                    <a:tint val="75000"/>
                  </a:schemeClr>
                </a:solidFill>
              </a:defRPr>
            </a:lvl7pPr>
            <a:lvl8pPr marL="2361895" indent="0">
              <a:buNone/>
              <a:defRPr sz="1181">
                <a:solidFill>
                  <a:schemeClr val="tx1">
                    <a:tint val="75000"/>
                  </a:schemeClr>
                </a:solidFill>
              </a:defRPr>
            </a:lvl8pPr>
            <a:lvl9pPr marL="2699309" indent="0">
              <a:buNone/>
              <a:defRPr sz="1181">
                <a:solidFill>
                  <a:schemeClr val="tx1">
                    <a:tint val="75000"/>
                  </a:schemeClr>
                </a:solidFill>
              </a:defRPr>
            </a:lvl9pPr>
          </a:lstStyle>
          <a:p>
            <a:pPr lvl="0"/>
            <a:r>
              <a:rPr lang="nl-NL"/>
              <a:t>Klikken om de tekststijl van het model te bewerken</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4_Title Only">
    <p:bg>
      <p:bgPr>
        <a:solidFill>
          <a:schemeClr val="accent1"/>
        </a:solidFill>
        <a:effectLst/>
      </p:bgPr>
    </p:bg>
    <p:spTree>
      <p:nvGrpSpPr>
        <p:cNvPr id="1" name=""/>
        <p:cNvGrpSpPr/>
        <p:nvPr/>
      </p:nvGrpSpPr>
      <p:grpSpPr>
        <a:xfrm>
          <a:off x="0" y="0"/>
          <a:ext cx="0" cy="0"/>
          <a:chOff x="0" y="0"/>
          <a:chExt cx="0" cy="0"/>
        </a:xfrm>
      </p:grpSpPr>
      <p:pic>
        <p:nvPicPr>
          <p:cNvPr id="13" name="Picture 12"/>
          <p:cNvPicPr>
            <a:picLocks noChangeAspect="1"/>
          </p:cNvPicPr>
          <p:nvPr userDrawn="1"/>
        </p:nvPicPr>
        <p:blipFill>
          <a:blip r:embed="rId2"/>
          <a:srcRect t="18508" b="45011"/>
          <a:stretch/>
        </p:blipFill>
        <p:spPr>
          <a:xfrm>
            <a:off x="794" y="2038142"/>
            <a:ext cx="8999538" cy="2193158"/>
          </a:xfrm>
          <a:prstGeom prst="rect">
            <a:avLst/>
          </a:prstGeom>
        </p:spPr>
      </p:pic>
      <p:sp>
        <p:nvSpPr>
          <p:cNvPr id="2" name="Title 1"/>
          <p:cNvSpPr>
            <a:spLocks noGrp="1"/>
          </p:cNvSpPr>
          <p:nvPr>
            <p:ph type="title" hasCustomPrompt="1"/>
          </p:nvPr>
        </p:nvSpPr>
        <p:spPr>
          <a:xfrm>
            <a:off x="514800" y="0"/>
            <a:ext cx="8248200" cy="1017588"/>
          </a:xfrm>
        </p:spPr>
        <p:txBody>
          <a:bodyPr bIns="0" anchor="b" anchorCtr="0">
            <a:normAutofit/>
          </a:bodyPr>
          <a:lstStyle>
            <a:lvl1pPr>
              <a:defRPr sz="3200">
                <a:solidFill>
                  <a:schemeClr val="bg1"/>
                </a:solidFill>
                <a:latin typeface="+mj-lt"/>
              </a:defRPr>
            </a:lvl1pPr>
          </a:lstStyle>
          <a:p>
            <a:r>
              <a:rPr lang="en-US"/>
              <a:t>CLICK TO EDIT MASTER TITLE STYLE</a:t>
            </a:r>
          </a:p>
        </p:txBody>
      </p:sp>
      <p:sp>
        <p:nvSpPr>
          <p:cNvPr id="3" name="Date Placeholder 2"/>
          <p:cNvSpPr>
            <a:spLocks noGrp="1"/>
          </p:cNvSpPr>
          <p:nvPr>
            <p:ph type="dt" sz="half" idx="10"/>
          </p:nvPr>
        </p:nvSpPr>
        <p:spPr/>
        <p:txBody>
          <a:bodyPr/>
          <a:lstStyle>
            <a:lvl1pPr>
              <a:defRPr>
                <a:solidFill>
                  <a:schemeClr val="bg2"/>
                </a:solidFill>
                <a:latin typeface="+mj-lt"/>
              </a:defRPr>
            </a:lvl1pPr>
          </a:lstStyle>
          <a:p>
            <a:fld id="{B19D7FEA-6215-E443-906A-A8939CCFBFE5}" type="datetimeFigureOut">
              <a:rPr lang="en-US" smtClean="0"/>
              <a:pPr/>
              <a:t>2/5/2026</a:t>
            </a:fld>
            <a:endParaRPr lang="en-US" dirty="0"/>
          </a:p>
        </p:txBody>
      </p:sp>
      <p:sp>
        <p:nvSpPr>
          <p:cNvPr id="4" name="Footer Placeholder 3"/>
          <p:cNvSpPr>
            <a:spLocks noGrp="1"/>
          </p:cNvSpPr>
          <p:nvPr>
            <p:ph type="ftr" sz="quarter" idx="11"/>
          </p:nvPr>
        </p:nvSpPr>
        <p:spPr/>
        <p:txBody>
          <a:bodyPr/>
          <a:lstStyle>
            <a:lvl1pPr>
              <a:defRPr>
                <a:solidFill>
                  <a:schemeClr val="bg2"/>
                </a:solidFill>
                <a:latin typeface="+mj-lt"/>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bg2"/>
                </a:solidFill>
                <a:latin typeface="+mj-lt"/>
              </a:defRPr>
            </a:lvl1pPr>
          </a:lstStyle>
          <a:p>
            <a:fld id="{629BACB9-8210-5341-A928-FFACD2F2A24C}" type="slidenum">
              <a:rPr lang="en-US" smtClean="0"/>
              <a:pPr/>
              <a:t>‹N°›</a:t>
            </a:fld>
            <a:endParaRPr lang="en-US" dirty="0"/>
          </a:p>
        </p:txBody>
      </p:sp>
      <p:sp>
        <p:nvSpPr>
          <p:cNvPr id="6" name="Oval 5"/>
          <p:cNvSpPr/>
          <p:nvPr userDrawn="1"/>
        </p:nvSpPr>
        <p:spPr>
          <a:xfrm>
            <a:off x="8310688" y="373188"/>
            <a:ext cx="1288800" cy="12888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userDrawn="1"/>
        </p:nvSpPr>
        <p:spPr>
          <a:xfrm>
            <a:off x="3085650" y="-121768"/>
            <a:ext cx="514800" cy="5148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userDrawn="1"/>
        </p:nvSpPr>
        <p:spPr>
          <a:xfrm>
            <a:off x="-499436" y="890498"/>
            <a:ext cx="874800" cy="8748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userDrawn="1"/>
        </p:nvSpPr>
        <p:spPr>
          <a:xfrm>
            <a:off x="5328450" y="1696250"/>
            <a:ext cx="658800" cy="6588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a:off x="432000" y="4320000"/>
            <a:ext cx="1188000" cy="576000"/>
          </a:xfrm>
          <a:prstGeom prst="rect">
            <a:avLst/>
          </a:prstGeom>
        </p:spPr>
      </p:pic>
      <p:sp>
        <p:nvSpPr>
          <p:cNvPr id="12" name="Text Placeholder 2"/>
          <p:cNvSpPr>
            <a:spLocks noGrp="1"/>
          </p:cNvSpPr>
          <p:nvPr>
            <p:ph type="body" idx="1"/>
          </p:nvPr>
        </p:nvSpPr>
        <p:spPr>
          <a:xfrm>
            <a:off x="512188" y="1017588"/>
            <a:ext cx="7762102" cy="1008062"/>
          </a:xfrm>
        </p:spPr>
        <p:txBody>
          <a:bodyPr>
            <a:normAutofit/>
          </a:bodyPr>
          <a:lstStyle>
            <a:lvl1pPr marL="0" indent="0">
              <a:buNone/>
              <a:defRPr sz="1400">
                <a:solidFill>
                  <a:schemeClr val="bg1"/>
                </a:solidFill>
                <a:latin typeface="+mj-lt"/>
              </a:defRPr>
            </a:lvl1pPr>
            <a:lvl2pPr marL="337414" indent="0">
              <a:buNone/>
              <a:defRPr sz="1476">
                <a:solidFill>
                  <a:schemeClr val="tx1">
                    <a:tint val="75000"/>
                  </a:schemeClr>
                </a:solidFill>
              </a:defRPr>
            </a:lvl2pPr>
            <a:lvl3pPr marL="674827" indent="0">
              <a:buNone/>
              <a:defRPr sz="1328">
                <a:solidFill>
                  <a:schemeClr val="tx1">
                    <a:tint val="75000"/>
                  </a:schemeClr>
                </a:solidFill>
              </a:defRPr>
            </a:lvl3pPr>
            <a:lvl4pPr marL="1012241" indent="0">
              <a:buNone/>
              <a:defRPr sz="1181">
                <a:solidFill>
                  <a:schemeClr val="tx1">
                    <a:tint val="75000"/>
                  </a:schemeClr>
                </a:solidFill>
              </a:defRPr>
            </a:lvl4pPr>
            <a:lvl5pPr marL="1349654" indent="0">
              <a:buNone/>
              <a:defRPr sz="1181">
                <a:solidFill>
                  <a:schemeClr val="tx1">
                    <a:tint val="75000"/>
                  </a:schemeClr>
                </a:solidFill>
              </a:defRPr>
            </a:lvl5pPr>
            <a:lvl6pPr marL="1687068" indent="0">
              <a:buNone/>
              <a:defRPr sz="1181">
                <a:solidFill>
                  <a:schemeClr val="tx1">
                    <a:tint val="75000"/>
                  </a:schemeClr>
                </a:solidFill>
              </a:defRPr>
            </a:lvl6pPr>
            <a:lvl7pPr marL="2024482" indent="0">
              <a:buNone/>
              <a:defRPr sz="1181">
                <a:solidFill>
                  <a:schemeClr val="tx1">
                    <a:tint val="75000"/>
                  </a:schemeClr>
                </a:solidFill>
              </a:defRPr>
            </a:lvl7pPr>
            <a:lvl8pPr marL="2361895" indent="0">
              <a:buNone/>
              <a:defRPr sz="1181">
                <a:solidFill>
                  <a:schemeClr val="tx1">
                    <a:tint val="75000"/>
                  </a:schemeClr>
                </a:solidFill>
              </a:defRPr>
            </a:lvl8pPr>
            <a:lvl9pPr marL="2699309" indent="0">
              <a:buNone/>
              <a:defRPr sz="1181">
                <a:solidFill>
                  <a:schemeClr val="tx1">
                    <a:tint val="75000"/>
                  </a:schemeClr>
                </a:solidFill>
              </a:defRPr>
            </a:lvl9pPr>
          </a:lstStyle>
          <a:p>
            <a:pPr lvl="0"/>
            <a:r>
              <a:rPr lang="nl-NL"/>
              <a:t>Klikken om de tekststijl van het model te bewerken</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657"/>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19D7FEA-6215-E443-906A-A8939CCFBFE5}" type="datetimeFigureOut">
              <a:rPr lang="en-US" smtClean="0"/>
              <a:pPr/>
              <a:t>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29BACB9-8210-5341-A928-FFACD2F2A24C}" type="slidenum">
              <a:rPr lang="en-US" smtClean="0"/>
              <a:pPr/>
              <a:t>‹N°›</a:t>
            </a:fld>
            <a:endParaRPr lang="en-US" dirty="0"/>
          </a:p>
        </p:txBody>
      </p:sp>
    </p:spTree>
    <p:extLst>
      <p:ext uri="{BB962C8B-B14F-4D97-AF65-F5344CB8AC3E}">
        <p14:creationId xmlns:p14="http://schemas.microsoft.com/office/powerpoint/2010/main" val="255602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Title Only">
    <p:bg>
      <p:bgPr>
        <a:solidFill>
          <a:schemeClr val="accent1"/>
        </a:solidFill>
        <a:effectLst/>
      </p:bgPr>
    </p:bg>
    <p:spTree>
      <p:nvGrpSpPr>
        <p:cNvPr id="1" name=""/>
        <p:cNvGrpSpPr/>
        <p:nvPr/>
      </p:nvGrpSpPr>
      <p:grpSpPr>
        <a:xfrm>
          <a:off x="0" y="0"/>
          <a:ext cx="0" cy="0"/>
          <a:chOff x="0" y="0"/>
          <a:chExt cx="0" cy="0"/>
        </a:xfrm>
      </p:grpSpPr>
      <p:pic>
        <p:nvPicPr>
          <p:cNvPr id="13" name="Picture 12"/>
          <p:cNvPicPr>
            <a:picLocks noChangeAspect="1"/>
          </p:cNvPicPr>
          <p:nvPr userDrawn="1"/>
        </p:nvPicPr>
        <p:blipFill>
          <a:blip r:embed="rId2"/>
          <a:srcRect t="27721" b="39705"/>
          <a:stretch/>
        </p:blipFill>
        <p:spPr>
          <a:xfrm>
            <a:off x="0" y="2204661"/>
            <a:ext cx="9047747" cy="1965791"/>
          </a:xfrm>
          <a:prstGeom prst="rect">
            <a:avLst/>
          </a:prstGeom>
        </p:spPr>
      </p:pic>
      <p:sp>
        <p:nvSpPr>
          <p:cNvPr id="2" name="Title 1"/>
          <p:cNvSpPr>
            <a:spLocks noGrp="1"/>
          </p:cNvSpPr>
          <p:nvPr>
            <p:ph type="title" hasCustomPrompt="1"/>
          </p:nvPr>
        </p:nvSpPr>
        <p:spPr>
          <a:xfrm>
            <a:off x="514800" y="0"/>
            <a:ext cx="8248200" cy="1017588"/>
          </a:xfrm>
        </p:spPr>
        <p:txBody>
          <a:bodyPr bIns="0" anchor="b" anchorCtr="0">
            <a:normAutofit/>
          </a:bodyPr>
          <a:lstStyle>
            <a:lvl1pPr>
              <a:defRPr sz="3200">
                <a:solidFill>
                  <a:schemeClr val="bg1"/>
                </a:solidFill>
                <a:latin typeface="+mj-lt"/>
              </a:defRPr>
            </a:lvl1pPr>
          </a:lstStyle>
          <a:p>
            <a:r>
              <a:rPr lang="en-US"/>
              <a:t>CLICK TO EDIT MASTER TITLE STYLE</a:t>
            </a:r>
          </a:p>
        </p:txBody>
      </p:sp>
      <p:sp>
        <p:nvSpPr>
          <p:cNvPr id="3" name="Date Placeholder 2"/>
          <p:cNvSpPr>
            <a:spLocks noGrp="1"/>
          </p:cNvSpPr>
          <p:nvPr>
            <p:ph type="dt" sz="half" idx="10"/>
          </p:nvPr>
        </p:nvSpPr>
        <p:spPr/>
        <p:txBody>
          <a:bodyPr/>
          <a:lstStyle>
            <a:lvl1pPr>
              <a:defRPr>
                <a:solidFill>
                  <a:schemeClr val="bg2"/>
                </a:solidFill>
                <a:latin typeface="+mj-lt"/>
              </a:defRPr>
            </a:lvl1pPr>
          </a:lstStyle>
          <a:p>
            <a:fld id="{B19D7FEA-6215-E443-906A-A8939CCFBFE5}" type="datetimeFigureOut">
              <a:rPr lang="en-US" smtClean="0"/>
              <a:pPr/>
              <a:t>2/5/2026</a:t>
            </a:fld>
            <a:endParaRPr lang="en-US" dirty="0"/>
          </a:p>
        </p:txBody>
      </p:sp>
      <p:sp>
        <p:nvSpPr>
          <p:cNvPr id="4" name="Footer Placeholder 3"/>
          <p:cNvSpPr>
            <a:spLocks noGrp="1"/>
          </p:cNvSpPr>
          <p:nvPr>
            <p:ph type="ftr" sz="quarter" idx="11"/>
          </p:nvPr>
        </p:nvSpPr>
        <p:spPr/>
        <p:txBody>
          <a:bodyPr/>
          <a:lstStyle>
            <a:lvl1pPr>
              <a:defRPr>
                <a:solidFill>
                  <a:schemeClr val="bg2"/>
                </a:solidFill>
                <a:latin typeface="+mj-lt"/>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bg2"/>
                </a:solidFill>
                <a:latin typeface="+mj-lt"/>
              </a:defRPr>
            </a:lvl1pPr>
          </a:lstStyle>
          <a:p>
            <a:fld id="{629BACB9-8210-5341-A928-FFACD2F2A24C}" type="slidenum">
              <a:rPr lang="en-US" smtClean="0"/>
              <a:pPr/>
              <a:t>‹N°›</a:t>
            </a:fld>
            <a:endParaRPr lang="en-US" dirty="0"/>
          </a:p>
        </p:txBody>
      </p:sp>
      <p:sp>
        <p:nvSpPr>
          <p:cNvPr id="6" name="Oval 5"/>
          <p:cNvSpPr/>
          <p:nvPr userDrawn="1"/>
        </p:nvSpPr>
        <p:spPr>
          <a:xfrm>
            <a:off x="8310688" y="373188"/>
            <a:ext cx="1288800" cy="12888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userDrawn="1"/>
        </p:nvSpPr>
        <p:spPr>
          <a:xfrm>
            <a:off x="3085650" y="-121768"/>
            <a:ext cx="514800" cy="5148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userDrawn="1"/>
        </p:nvSpPr>
        <p:spPr>
          <a:xfrm>
            <a:off x="-499436" y="890498"/>
            <a:ext cx="874800" cy="8748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userDrawn="1"/>
        </p:nvSpPr>
        <p:spPr>
          <a:xfrm>
            <a:off x="5328450" y="1696250"/>
            <a:ext cx="658800" cy="6588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a:off x="432000" y="4320000"/>
            <a:ext cx="1188000" cy="576000"/>
          </a:xfrm>
          <a:prstGeom prst="rect">
            <a:avLst/>
          </a:prstGeom>
        </p:spPr>
      </p:pic>
      <p:sp>
        <p:nvSpPr>
          <p:cNvPr id="12" name="Text Placeholder 2"/>
          <p:cNvSpPr>
            <a:spLocks noGrp="1"/>
          </p:cNvSpPr>
          <p:nvPr>
            <p:ph type="body" idx="1"/>
          </p:nvPr>
        </p:nvSpPr>
        <p:spPr>
          <a:xfrm>
            <a:off x="512188" y="1017588"/>
            <a:ext cx="7762102" cy="1008062"/>
          </a:xfrm>
        </p:spPr>
        <p:txBody>
          <a:bodyPr>
            <a:normAutofit/>
          </a:bodyPr>
          <a:lstStyle>
            <a:lvl1pPr marL="0" indent="0">
              <a:buNone/>
              <a:defRPr sz="1400">
                <a:solidFill>
                  <a:schemeClr val="bg1"/>
                </a:solidFill>
                <a:latin typeface="+mj-lt"/>
              </a:defRPr>
            </a:lvl1pPr>
            <a:lvl2pPr marL="337414" indent="0">
              <a:buNone/>
              <a:defRPr sz="1476">
                <a:solidFill>
                  <a:schemeClr val="tx1">
                    <a:tint val="75000"/>
                  </a:schemeClr>
                </a:solidFill>
              </a:defRPr>
            </a:lvl2pPr>
            <a:lvl3pPr marL="674827" indent="0">
              <a:buNone/>
              <a:defRPr sz="1328">
                <a:solidFill>
                  <a:schemeClr val="tx1">
                    <a:tint val="75000"/>
                  </a:schemeClr>
                </a:solidFill>
              </a:defRPr>
            </a:lvl3pPr>
            <a:lvl4pPr marL="1012241" indent="0">
              <a:buNone/>
              <a:defRPr sz="1181">
                <a:solidFill>
                  <a:schemeClr val="tx1">
                    <a:tint val="75000"/>
                  </a:schemeClr>
                </a:solidFill>
              </a:defRPr>
            </a:lvl4pPr>
            <a:lvl5pPr marL="1349654" indent="0">
              <a:buNone/>
              <a:defRPr sz="1181">
                <a:solidFill>
                  <a:schemeClr val="tx1">
                    <a:tint val="75000"/>
                  </a:schemeClr>
                </a:solidFill>
              </a:defRPr>
            </a:lvl5pPr>
            <a:lvl6pPr marL="1687068" indent="0">
              <a:buNone/>
              <a:defRPr sz="1181">
                <a:solidFill>
                  <a:schemeClr val="tx1">
                    <a:tint val="75000"/>
                  </a:schemeClr>
                </a:solidFill>
              </a:defRPr>
            </a:lvl6pPr>
            <a:lvl7pPr marL="2024482" indent="0">
              <a:buNone/>
              <a:defRPr sz="1181">
                <a:solidFill>
                  <a:schemeClr val="tx1">
                    <a:tint val="75000"/>
                  </a:schemeClr>
                </a:solidFill>
              </a:defRPr>
            </a:lvl7pPr>
            <a:lvl8pPr marL="2361895" indent="0">
              <a:buNone/>
              <a:defRPr sz="1181">
                <a:solidFill>
                  <a:schemeClr val="tx1">
                    <a:tint val="75000"/>
                  </a:schemeClr>
                </a:solidFill>
              </a:defRPr>
            </a:lvl8pPr>
            <a:lvl9pPr marL="2699309" indent="0">
              <a:buNone/>
              <a:defRPr sz="1181">
                <a:solidFill>
                  <a:schemeClr val="tx1">
                    <a:tint val="75000"/>
                  </a:schemeClr>
                </a:solidFill>
              </a:defRPr>
            </a:lvl9pPr>
          </a:lstStyle>
          <a:p>
            <a:pPr lvl="0"/>
            <a:r>
              <a:rPr lang="nl-NL"/>
              <a:t>Klikken om de tekststijl van het model te bewerken</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5_Title Only">
    <p:bg>
      <p:bgPr>
        <a:solidFill>
          <a:schemeClr val="accent1"/>
        </a:solidFill>
        <a:effectLst/>
      </p:bgPr>
    </p:bg>
    <p:spTree>
      <p:nvGrpSpPr>
        <p:cNvPr id="1" name=""/>
        <p:cNvGrpSpPr/>
        <p:nvPr/>
      </p:nvGrpSpPr>
      <p:grpSpPr>
        <a:xfrm>
          <a:off x="0" y="0"/>
          <a:ext cx="0" cy="0"/>
          <a:chOff x="0" y="0"/>
          <a:chExt cx="0" cy="0"/>
        </a:xfrm>
      </p:grpSpPr>
      <p:pic>
        <p:nvPicPr>
          <p:cNvPr id="13" name="Picture 12"/>
          <p:cNvPicPr>
            <a:picLocks noChangeAspect="1"/>
          </p:cNvPicPr>
          <p:nvPr userDrawn="1"/>
        </p:nvPicPr>
        <p:blipFill>
          <a:blip r:embed="rId2"/>
          <a:srcRect l="10611" r="27456"/>
          <a:stretch/>
        </p:blipFill>
        <p:spPr>
          <a:xfrm>
            <a:off x="4629150" y="0"/>
            <a:ext cx="4699343" cy="5060950"/>
          </a:xfrm>
          <a:prstGeom prst="rect">
            <a:avLst/>
          </a:prstGeom>
        </p:spPr>
      </p:pic>
      <p:sp>
        <p:nvSpPr>
          <p:cNvPr id="2" name="Title 1"/>
          <p:cNvSpPr>
            <a:spLocks noGrp="1"/>
          </p:cNvSpPr>
          <p:nvPr>
            <p:ph type="title" hasCustomPrompt="1"/>
          </p:nvPr>
        </p:nvSpPr>
        <p:spPr>
          <a:xfrm>
            <a:off x="514800" y="405638"/>
            <a:ext cx="3727191" cy="1017588"/>
          </a:xfrm>
        </p:spPr>
        <p:txBody>
          <a:bodyPr bIns="0" anchor="b" anchorCtr="0">
            <a:normAutofit/>
          </a:bodyPr>
          <a:lstStyle>
            <a:lvl1pPr>
              <a:defRPr sz="3200">
                <a:solidFill>
                  <a:schemeClr val="bg1"/>
                </a:solidFill>
                <a:latin typeface="+mj-lt"/>
              </a:defRPr>
            </a:lvl1pPr>
          </a:lstStyle>
          <a:p>
            <a:r>
              <a:rPr lang="en-US"/>
              <a:t>CLICK TO EDIT MASTER TITLE STYLE</a:t>
            </a:r>
          </a:p>
        </p:txBody>
      </p:sp>
      <p:sp>
        <p:nvSpPr>
          <p:cNvPr id="3" name="Date Placeholder 2"/>
          <p:cNvSpPr>
            <a:spLocks noGrp="1"/>
          </p:cNvSpPr>
          <p:nvPr>
            <p:ph type="dt" sz="half" idx="10"/>
          </p:nvPr>
        </p:nvSpPr>
        <p:spPr>
          <a:xfrm>
            <a:off x="2341573" y="4812151"/>
            <a:ext cx="671083" cy="175069"/>
          </a:xfrm>
        </p:spPr>
        <p:txBody>
          <a:bodyPr/>
          <a:lstStyle>
            <a:lvl1pPr>
              <a:defRPr sz="700">
                <a:solidFill>
                  <a:schemeClr val="bg2"/>
                </a:solidFill>
                <a:latin typeface="+mj-lt"/>
              </a:defRPr>
            </a:lvl1pPr>
          </a:lstStyle>
          <a:p>
            <a:fld id="{B19D7FEA-6215-E443-906A-A8939CCFBFE5}" type="datetimeFigureOut">
              <a:rPr lang="en-US" smtClean="0"/>
              <a:pPr/>
              <a:t>2/5/2026</a:t>
            </a:fld>
            <a:endParaRPr lang="en-US" dirty="0"/>
          </a:p>
        </p:txBody>
      </p:sp>
      <p:sp>
        <p:nvSpPr>
          <p:cNvPr id="4" name="Footer Placeholder 3"/>
          <p:cNvSpPr>
            <a:spLocks noGrp="1"/>
          </p:cNvSpPr>
          <p:nvPr>
            <p:ph type="ftr" sz="quarter" idx="11"/>
          </p:nvPr>
        </p:nvSpPr>
        <p:spPr>
          <a:xfrm>
            <a:off x="3072789" y="4808465"/>
            <a:ext cx="839193" cy="178755"/>
          </a:xfrm>
        </p:spPr>
        <p:txBody>
          <a:bodyPr/>
          <a:lstStyle>
            <a:lvl1pPr>
              <a:defRPr sz="700">
                <a:solidFill>
                  <a:schemeClr val="bg2"/>
                </a:solidFill>
                <a:latin typeface="+mj-lt"/>
              </a:defRPr>
            </a:lvl1pPr>
          </a:lstStyle>
          <a:p>
            <a:endParaRPr lang="en-US" dirty="0"/>
          </a:p>
        </p:txBody>
      </p:sp>
      <p:sp>
        <p:nvSpPr>
          <p:cNvPr id="5" name="Slide Number Placeholder 4"/>
          <p:cNvSpPr>
            <a:spLocks noGrp="1"/>
          </p:cNvSpPr>
          <p:nvPr>
            <p:ph type="sldNum" sz="quarter" idx="12"/>
          </p:nvPr>
        </p:nvSpPr>
        <p:spPr>
          <a:xfrm>
            <a:off x="3965036" y="4808465"/>
            <a:ext cx="553910" cy="175069"/>
          </a:xfrm>
        </p:spPr>
        <p:txBody>
          <a:bodyPr/>
          <a:lstStyle>
            <a:lvl1pPr>
              <a:defRPr sz="700">
                <a:solidFill>
                  <a:schemeClr val="bg2"/>
                </a:solidFill>
                <a:latin typeface="+mj-lt"/>
              </a:defRPr>
            </a:lvl1pPr>
          </a:lstStyle>
          <a:p>
            <a:fld id="{629BACB9-8210-5341-A928-FFACD2F2A24C}" type="slidenum">
              <a:rPr lang="en-US" smtClean="0"/>
              <a:pPr/>
              <a:t>‹N°›</a:t>
            </a:fld>
            <a:endParaRPr lang="en-US" dirty="0"/>
          </a:p>
        </p:txBody>
      </p:sp>
      <p:sp>
        <p:nvSpPr>
          <p:cNvPr id="6" name="Oval 5"/>
          <p:cNvSpPr/>
          <p:nvPr userDrawn="1"/>
        </p:nvSpPr>
        <p:spPr>
          <a:xfrm>
            <a:off x="8684093" y="3963600"/>
            <a:ext cx="1288800" cy="12888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userDrawn="1"/>
        </p:nvSpPr>
        <p:spPr>
          <a:xfrm>
            <a:off x="-325607" y="749396"/>
            <a:ext cx="719780" cy="74671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userDrawn="1"/>
        </p:nvSpPr>
        <p:spPr>
          <a:xfrm>
            <a:off x="6978821" y="-228650"/>
            <a:ext cx="658800" cy="6588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a:off x="432000" y="4320000"/>
            <a:ext cx="1188000" cy="576000"/>
          </a:xfrm>
          <a:prstGeom prst="rect">
            <a:avLst/>
          </a:prstGeom>
        </p:spPr>
      </p:pic>
      <p:sp>
        <p:nvSpPr>
          <p:cNvPr id="12" name="Text Placeholder 2"/>
          <p:cNvSpPr>
            <a:spLocks noGrp="1"/>
          </p:cNvSpPr>
          <p:nvPr>
            <p:ph type="body" idx="1"/>
          </p:nvPr>
        </p:nvSpPr>
        <p:spPr>
          <a:xfrm>
            <a:off x="512188" y="1423226"/>
            <a:ext cx="3399794" cy="1008062"/>
          </a:xfrm>
        </p:spPr>
        <p:txBody>
          <a:bodyPr>
            <a:normAutofit/>
          </a:bodyPr>
          <a:lstStyle>
            <a:lvl1pPr marL="0" indent="0">
              <a:buNone/>
              <a:defRPr sz="1400">
                <a:solidFill>
                  <a:schemeClr val="bg1"/>
                </a:solidFill>
                <a:latin typeface="+mj-lt"/>
              </a:defRPr>
            </a:lvl1pPr>
            <a:lvl2pPr marL="337414" indent="0">
              <a:buNone/>
              <a:defRPr sz="1476">
                <a:solidFill>
                  <a:schemeClr val="tx1">
                    <a:tint val="75000"/>
                  </a:schemeClr>
                </a:solidFill>
              </a:defRPr>
            </a:lvl2pPr>
            <a:lvl3pPr marL="674827" indent="0">
              <a:buNone/>
              <a:defRPr sz="1328">
                <a:solidFill>
                  <a:schemeClr val="tx1">
                    <a:tint val="75000"/>
                  </a:schemeClr>
                </a:solidFill>
              </a:defRPr>
            </a:lvl3pPr>
            <a:lvl4pPr marL="1012241" indent="0">
              <a:buNone/>
              <a:defRPr sz="1181">
                <a:solidFill>
                  <a:schemeClr val="tx1">
                    <a:tint val="75000"/>
                  </a:schemeClr>
                </a:solidFill>
              </a:defRPr>
            </a:lvl4pPr>
            <a:lvl5pPr marL="1349654" indent="0">
              <a:buNone/>
              <a:defRPr sz="1181">
                <a:solidFill>
                  <a:schemeClr val="tx1">
                    <a:tint val="75000"/>
                  </a:schemeClr>
                </a:solidFill>
              </a:defRPr>
            </a:lvl5pPr>
            <a:lvl6pPr marL="1687068" indent="0">
              <a:buNone/>
              <a:defRPr sz="1181">
                <a:solidFill>
                  <a:schemeClr val="tx1">
                    <a:tint val="75000"/>
                  </a:schemeClr>
                </a:solidFill>
              </a:defRPr>
            </a:lvl6pPr>
            <a:lvl7pPr marL="2024482" indent="0">
              <a:buNone/>
              <a:defRPr sz="1181">
                <a:solidFill>
                  <a:schemeClr val="tx1">
                    <a:tint val="75000"/>
                  </a:schemeClr>
                </a:solidFill>
              </a:defRPr>
            </a:lvl7pPr>
            <a:lvl8pPr marL="2361895" indent="0">
              <a:buNone/>
              <a:defRPr sz="1181">
                <a:solidFill>
                  <a:schemeClr val="tx1">
                    <a:tint val="75000"/>
                  </a:schemeClr>
                </a:solidFill>
              </a:defRPr>
            </a:lvl8pPr>
            <a:lvl9pPr marL="2699309" indent="0">
              <a:buNone/>
              <a:defRPr sz="1181">
                <a:solidFill>
                  <a:schemeClr val="tx1">
                    <a:tint val="75000"/>
                  </a:schemeClr>
                </a:solidFill>
              </a:defRPr>
            </a:lvl9pPr>
          </a:lstStyle>
          <a:p>
            <a:pPr lvl="0"/>
            <a:r>
              <a:rPr lang="nl-NL"/>
              <a:t>Klikken om de tekststijl van het model te bewerken</a:t>
            </a:r>
          </a:p>
        </p:txBody>
      </p:sp>
      <p:sp>
        <p:nvSpPr>
          <p:cNvPr id="8" name="Oval 7"/>
          <p:cNvSpPr/>
          <p:nvPr userDrawn="1"/>
        </p:nvSpPr>
        <p:spPr>
          <a:xfrm>
            <a:off x="4191750" y="2920033"/>
            <a:ext cx="874800" cy="8748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_Title Onl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14800" y="0"/>
            <a:ext cx="8248200" cy="1017588"/>
          </a:xfrm>
        </p:spPr>
        <p:txBody>
          <a:bodyPr bIns="0" anchor="b" anchorCtr="0">
            <a:normAutofit/>
          </a:bodyPr>
          <a:lstStyle>
            <a:lvl1pPr>
              <a:defRPr sz="3200">
                <a:solidFill>
                  <a:schemeClr val="bg1"/>
                </a:solidFill>
                <a:latin typeface="+mj-lt"/>
              </a:defRPr>
            </a:lvl1pPr>
          </a:lstStyle>
          <a:p>
            <a:r>
              <a:rPr lang="en-US"/>
              <a:t>CLICK TO EDIT MASTER TITLE STYLE</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248125" y="4144746"/>
            <a:ext cx="1554800" cy="815454"/>
          </a:xfrm>
          <a:prstGeom prst="rect">
            <a:avLst/>
          </a:prstGeom>
        </p:spPr>
      </p:pic>
      <p:sp>
        <p:nvSpPr>
          <p:cNvPr id="12" name="Text Placeholder 2"/>
          <p:cNvSpPr>
            <a:spLocks noGrp="1"/>
          </p:cNvSpPr>
          <p:nvPr>
            <p:ph type="body" idx="1"/>
          </p:nvPr>
        </p:nvSpPr>
        <p:spPr>
          <a:xfrm>
            <a:off x="512188" y="1017587"/>
            <a:ext cx="7762102" cy="3030537"/>
          </a:xfrm>
        </p:spPr>
        <p:txBody>
          <a:bodyPr>
            <a:normAutofit/>
          </a:bodyPr>
          <a:lstStyle>
            <a:lvl1pPr marL="0" indent="0">
              <a:lnSpc>
                <a:spcPct val="150000"/>
              </a:lnSpc>
              <a:buNone/>
              <a:defRPr sz="1400">
                <a:solidFill>
                  <a:schemeClr val="bg1"/>
                </a:solidFill>
                <a:latin typeface="+mj-lt"/>
              </a:defRPr>
            </a:lvl1pPr>
            <a:lvl2pPr marL="337414" indent="0">
              <a:buNone/>
              <a:defRPr sz="1476">
                <a:solidFill>
                  <a:schemeClr val="tx1">
                    <a:tint val="75000"/>
                  </a:schemeClr>
                </a:solidFill>
              </a:defRPr>
            </a:lvl2pPr>
            <a:lvl3pPr marL="674827" indent="0">
              <a:buNone/>
              <a:defRPr sz="1328">
                <a:solidFill>
                  <a:schemeClr val="tx1">
                    <a:tint val="75000"/>
                  </a:schemeClr>
                </a:solidFill>
              </a:defRPr>
            </a:lvl3pPr>
            <a:lvl4pPr marL="1012241" indent="0">
              <a:buNone/>
              <a:defRPr sz="1181">
                <a:solidFill>
                  <a:schemeClr val="tx1">
                    <a:tint val="75000"/>
                  </a:schemeClr>
                </a:solidFill>
              </a:defRPr>
            </a:lvl4pPr>
            <a:lvl5pPr marL="1349654" indent="0">
              <a:buNone/>
              <a:defRPr sz="1181">
                <a:solidFill>
                  <a:schemeClr val="tx1">
                    <a:tint val="75000"/>
                  </a:schemeClr>
                </a:solidFill>
              </a:defRPr>
            </a:lvl5pPr>
            <a:lvl6pPr marL="1687068" indent="0">
              <a:buNone/>
              <a:defRPr sz="1181">
                <a:solidFill>
                  <a:schemeClr val="tx1">
                    <a:tint val="75000"/>
                  </a:schemeClr>
                </a:solidFill>
              </a:defRPr>
            </a:lvl6pPr>
            <a:lvl7pPr marL="2024482" indent="0">
              <a:buNone/>
              <a:defRPr sz="1181">
                <a:solidFill>
                  <a:schemeClr val="tx1">
                    <a:tint val="75000"/>
                  </a:schemeClr>
                </a:solidFill>
              </a:defRPr>
            </a:lvl7pPr>
            <a:lvl8pPr marL="2361895" indent="0">
              <a:buNone/>
              <a:defRPr sz="1181">
                <a:solidFill>
                  <a:schemeClr val="tx1">
                    <a:tint val="75000"/>
                  </a:schemeClr>
                </a:solidFill>
              </a:defRPr>
            </a:lvl8pPr>
            <a:lvl9pPr marL="2699309" indent="0">
              <a:buNone/>
              <a:defRPr sz="1181">
                <a:solidFill>
                  <a:schemeClr val="tx1">
                    <a:tint val="75000"/>
                  </a:schemeClr>
                </a:solidFill>
              </a:defRPr>
            </a:lvl9pPr>
          </a:lstStyle>
          <a:p>
            <a:pPr lvl="0"/>
            <a:r>
              <a:rPr lang="nl-NL"/>
              <a:t>Klikken om de tekststijl van het model te bewerken</a:t>
            </a:r>
          </a:p>
        </p:txBody>
      </p:sp>
      <p:sp>
        <p:nvSpPr>
          <p:cNvPr id="14" name="Text Placeholder 2"/>
          <p:cNvSpPr>
            <a:spLocks noGrp="1"/>
          </p:cNvSpPr>
          <p:nvPr>
            <p:ph type="body" idx="10" hasCustomPrompt="1"/>
          </p:nvPr>
        </p:nvSpPr>
        <p:spPr>
          <a:xfrm>
            <a:off x="5657850" y="4288688"/>
            <a:ext cx="2167512" cy="671512"/>
          </a:xfrm>
        </p:spPr>
        <p:txBody>
          <a:bodyPr>
            <a:normAutofit/>
          </a:bodyPr>
          <a:lstStyle>
            <a:lvl1pPr marL="0" indent="0" algn="r">
              <a:lnSpc>
                <a:spcPct val="100000"/>
              </a:lnSpc>
              <a:spcBef>
                <a:spcPts val="0"/>
              </a:spcBef>
              <a:buNone/>
              <a:defRPr sz="1300" b="1" i="0" baseline="0">
                <a:solidFill>
                  <a:schemeClr val="bg1"/>
                </a:solidFill>
                <a:latin typeface="+mj-lt"/>
                <a:ea typeface="Fira Sans" charset="0"/>
                <a:cs typeface="Fira Sans" charset="0"/>
              </a:defRPr>
            </a:lvl1pPr>
            <a:lvl2pPr marL="337414" indent="0">
              <a:buNone/>
              <a:defRPr sz="1476">
                <a:solidFill>
                  <a:schemeClr val="tx1">
                    <a:tint val="75000"/>
                  </a:schemeClr>
                </a:solidFill>
              </a:defRPr>
            </a:lvl2pPr>
            <a:lvl3pPr marL="674827" indent="0">
              <a:buNone/>
              <a:defRPr sz="1328">
                <a:solidFill>
                  <a:schemeClr val="tx1">
                    <a:tint val="75000"/>
                  </a:schemeClr>
                </a:solidFill>
              </a:defRPr>
            </a:lvl3pPr>
            <a:lvl4pPr marL="1012241" indent="0">
              <a:buNone/>
              <a:defRPr sz="1181">
                <a:solidFill>
                  <a:schemeClr val="tx1">
                    <a:tint val="75000"/>
                  </a:schemeClr>
                </a:solidFill>
              </a:defRPr>
            </a:lvl4pPr>
            <a:lvl5pPr marL="1349654" indent="0">
              <a:buNone/>
              <a:defRPr sz="1181">
                <a:solidFill>
                  <a:schemeClr val="tx1">
                    <a:tint val="75000"/>
                  </a:schemeClr>
                </a:solidFill>
              </a:defRPr>
            </a:lvl5pPr>
            <a:lvl6pPr marL="1687068" indent="0">
              <a:buNone/>
              <a:defRPr sz="1181">
                <a:solidFill>
                  <a:schemeClr val="tx1">
                    <a:tint val="75000"/>
                  </a:schemeClr>
                </a:solidFill>
              </a:defRPr>
            </a:lvl6pPr>
            <a:lvl7pPr marL="2024482" indent="0">
              <a:buNone/>
              <a:defRPr sz="1181">
                <a:solidFill>
                  <a:schemeClr val="tx1">
                    <a:tint val="75000"/>
                  </a:schemeClr>
                </a:solidFill>
              </a:defRPr>
            </a:lvl7pPr>
            <a:lvl8pPr marL="2361895" indent="0">
              <a:buNone/>
              <a:defRPr sz="1181">
                <a:solidFill>
                  <a:schemeClr val="tx1">
                    <a:tint val="75000"/>
                  </a:schemeClr>
                </a:solidFill>
              </a:defRPr>
            </a:lvl8pPr>
            <a:lvl9pPr marL="2699309" indent="0">
              <a:buNone/>
              <a:defRPr sz="1181">
                <a:solidFill>
                  <a:schemeClr val="tx1">
                    <a:tint val="75000"/>
                  </a:schemeClr>
                </a:solidFill>
              </a:defRPr>
            </a:lvl9pPr>
          </a:lstStyle>
          <a:p>
            <a:pPr lvl="0"/>
            <a:r>
              <a:rPr lang="en-US" err="1"/>
              <a:t>Ontdek</a:t>
            </a:r>
            <a:r>
              <a:rPr lang="en-US"/>
              <a:t> </a:t>
            </a:r>
            <a:r>
              <a:rPr lang="en-US" err="1"/>
              <a:t>meer</a:t>
            </a:r>
            <a:r>
              <a:rPr lang="en-US"/>
              <a:t> op</a:t>
            </a:r>
          </a:p>
          <a:p>
            <a:pPr lvl="0"/>
            <a:r>
              <a:rPr lang="en-US" err="1"/>
              <a:t>www.acv-puls.be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99975" y="1993140"/>
            <a:ext cx="6345640" cy="1347949"/>
          </a:xfrm>
        </p:spPr>
        <p:txBody>
          <a:bodyPr anchor="b"/>
          <a:lstStyle>
            <a:lvl1pPr algn="l">
              <a:defRPr sz="2952" b="0" cap="none"/>
            </a:lvl1pPr>
          </a:lstStyle>
          <a:p>
            <a:r>
              <a:rPr lang="fr-FR"/>
              <a:t>Modifiez le style du titre</a:t>
            </a:r>
            <a:endParaRPr lang="en-US" dirty="0"/>
          </a:p>
        </p:txBody>
      </p:sp>
      <p:sp>
        <p:nvSpPr>
          <p:cNvPr id="3" name="Text Placeholder 2"/>
          <p:cNvSpPr>
            <a:spLocks noGrp="1"/>
          </p:cNvSpPr>
          <p:nvPr>
            <p:ph type="body" idx="1"/>
          </p:nvPr>
        </p:nvSpPr>
        <p:spPr>
          <a:xfrm>
            <a:off x="499975" y="3341089"/>
            <a:ext cx="6345640" cy="634943"/>
          </a:xfrm>
        </p:spPr>
        <p:txBody>
          <a:bodyPr anchor="t"/>
          <a:lstStyle>
            <a:lvl1pPr marL="0" indent="0" algn="l">
              <a:buNone/>
              <a:defRPr sz="1476">
                <a:solidFill>
                  <a:schemeClr val="tx1">
                    <a:lumMod val="50000"/>
                    <a:lumOff val="50000"/>
                  </a:schemeClr>
                </a:solidFill>
              </a:defRPr>
            </a:lvl1pPr>
            <a:lvl2pPr marL="337414" indent="0">
              <a:buNone/>
              <a:defRPr sz="1328">
                <a:solidFill>
                  <a:schemeClr val="tx1">
                    <a:tint val="75000"/>
                  </a:schemeClr>
                </a:solidFill>
              </a:defRPr>
            </a:lvl2pPr>
            <a:lvl3pPr marL="674827" indent="0">
              <a:buNone/>
              <a:defRPr sz="1181">
                <a:solidFill>
                  <a:schemeClr val="tx1">
                    <a:tint val="75000"/>
                  </a:schemeClr>
                </a:solidFill>
              </a:defRPr>
            </a:lvl3pPr>
            <a:lvl4pPr marL="1012241" indent="0">
              <a:buNone/>
              <a:defRPr sz="1033">
                <a:solidFill>
                  <a:schemeClr val="tx1">
                    <a:tint val="75000"/>
                  </a:schemeClr>
                </a:solidFill>
              </a:defRPr>
            </a:lvl4pPr>
            <a:lvl5pPr marL="1349654" indent="0">
              <a:buNone/>
              <a:defRPr sz="1033">
                <a:solidFill>
                  <a:schemeClr val="tx1">
                    <a:tint val="75000"/>
                  </a:schemeClr>
                </a:solidFill>
              </a:defRPr>
            </a:lvl5pPr>
            <a:lvl6pPr marL="1687068" indent="0">
              <a:buNone/>
              <a:defRPr sz="1033">
                <a:solidFill>
                  <a:schemeClr val="tx1">
                    <a:tint val="75000"/>
                  </a:schemeClr>
                </a:solidFill>
              </a:defRPr>
            </a:lvl6pPr>
            <a:lvl7pPr marL="2024482" indent="0">
              <a:buNone/>
              <a:defRPr sz="1033">
                <a:solidFill>
                  <a:schemeClr val="tx1">
                    <a:tint val="75000"/>
                  </a:schemeClr>
                </a:solidFill>
              </a:defRPr>
            </a:lvl7pPr>
            <a:lvl8pPr marL="2361895" indent="0">
              <a:buNone/>
              <a:defRPr sz="1033">
                <a:solidFill>
                  <a:schemeClr val="tx1">
                    <a:tint val="75000"/>
                  </a:schemeClr>
                </a:solidFill>
              </a:defRPr>
            </a:lvl8pPr>
            <a:lvl9pPr marL="2699309" indent="0">
              <a:buNone/>
              <a:defRPr sz="1033">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19D7FEA-6215-E443-906A-A8939CCFBFE5}" type="datetimeFigureOut">
              <a:rPr lang="en-US" smtClean="0"/>
              <a:pPr/>
              <a:t>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29BACB9-8210-5341-A928-FFACD2F2A24C}" type="slidenum">
              <a:rPr lang="en-US" smtClean="0"/>
              <a:pPr/>
              <a:t>‹N°›</a:t>
            </a:fld>
            <a:endParaRPr lang="en-US" dirty="0"/>
          </a:p>
        </p:txBody>
      </p:sp>
    </p:spTree>
    <p:extLst>
      <p:ext uri="{BB962C8B-B14F-4D97-AF65-F5344CB8AC3E}">
        <p14:creationId xmlns:p14="http://schemas.microsoft.com/office/powerpoint/2010/main" val="4103109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99975" y="1594435"/>
            <a:ext cx="3088450" cy="28638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757167" y="1594435"/>
            <a:ext cx="3088449" cy="286386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19D7FEA-6215-E443-906A-A8939CCFBFE5}" type="datetimeFigureOut">
              <a:rPr lang="en-US" smtClean="0"/>
              <a:pPr/>
              <a:t>2/5/2026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29BACB9-8210-5341-A928-FFACD2F2A24C}" type="slidenum">
              <a:rPr lang="en-US" smtClean="0"/>
              <a:pPr/>
              <a:t>‹N°›</a:t>
            </a:fld>
            <a:endParaRPr lang="en-US" dirty="0"/>
          </a:p>
        </p:txBody>
      </p:sp>
    </p:spTree>
    <p:extLst>
      <p:ext uri="{BB962C8B-B14F-4D97-AF65-F5344CB8AC3E}">
        <p14:creationId xmlns:p14="http://schemas.microsoft.com/office/powerpoint/2010/main" val="4245576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498802" y="1594725"/>
            <a:ext cx="3089622" cy="425260"/>
          </a:xfrm>
        </p:spPr>
        <p:txBody>
          <a:bodyPr anchor="b">
            <a:noAutofit/>
          </a:bodyPr>
          <a:lstStyle>
            <a:lvl1pPr marL="0" indent="0">
              <a:buNone/>
              <a:defRPr sz="1771" b="0"/>
            </a:lvl1pPr>
            <a:lvl2pPr marL="337414" indent="0">
              <a:buNone/>
              <a:defRPr sz="1476" b="1"/>
            </a:lvl2pPr>
            <a:lvl3pPr marL="674827" indent="0">
              <a:buNone/>
              <a:defRPr sz="1328" b="1"/>
            </a:lvl3pPr>
            <a:lvl4pPr marL="1012241" indent="0">
              <a:buNone/>
              <a:defRPr sz="1181" b="1"/>
            </a:lvl4pPr>
            <a:lvl5pPr marL="1349654" indent="0">
              <a:buNone/>
              <a:defRPr sz="1181" b="1"/>
            </a:lvl5pPr>
            <a:lvl6pPr marL="1687068" indent="0">
              <a:buNone/>
              <a:defRPr sz="1181" b="1"/>
            </a:lvl6pPr>
            <a:lvl7pPr marL="2024482" indent="0">
              <a:buNone/>
              <a:defRPr sz="1181" b="1"/>
            </a:lvl7pPr>
            <a:lvl8pPr marL="2361895" indent="0">
              <a:buNone/>
              <a:defRPr sz="1181" b="1"/>
            </a:lvl8pPr>
            <a:lvl9pPr marL="2699309" indent="0">
              <a:buNone/>
              <a:defRPr sz="1181" b="1"/>
            </a:lvl9pPr>
          </a:lstStyle>
          <a:p>
            <a:pPr lvl="0"/>
            <a:r>
              <a:rPr lang="fr-FR"/>
              <a:t>Cliquez pour modifier les styles du texte du masque</a:t>
            </a:r>
          </a:p>
        </p:txBody>
      </p:sp>
      <p:sp>
        <p:nvSpPr>
          <p:cNvPr id="4" name="Content Placeholder 3"/>
          <p:cNvSpPr>
            <a:spLocks noGrp="1"/>
          </p:cNvSpPr>
          <p:nvPr>
            <p:ph sz="half" idx="2"/>
          </p:nvPr>
        </p:nvSpPr>
        <p:spPr>
          <a:xfrm>
            <a:off x="498802" y="2019986"/>
            <a:ext cx="3089622" cy="2438316"/>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755996" y="1594725"/>
            <a:ext cx="3089618" cy="425260"/>
          </a:xfrm>
        </p:spPr>
        <p:txBody>
          <a:bodyPr anchor="b">
            <a:noAutofit/>
          </a:bodyPr>
          <a:lstStyle>
            <a:lvl1pPr marL="0" indent="0">
              <a:buNone/>
              <a:defRPr sz="1771" b="0"/>
            </a:lvl1pPr>
            <a:lvl2pPr marL="337414" indent="0">
              <a:buNone/>
              <a:defRPr sz="1476" b="1"/>
            </a:lvl2pPr>
            <a:lvl3pPr marL="674827" indent="0">
              <a:buNone/>
              <a:defRPr sz="1328" b="1"/>
            </a:lvl3pPr>
            <a:lvl4pPr marL="1012241" indent="0">
              <a:buNone/>
              <a:defRPr sz="1181" b="1"/>
            </a:lvl4pPr>
            <a:lvl5pPr marL="1349654" indent="0">
              <a:buNone/>
              <a:defRPr sz="1181" b="1"/>
            </a:lvl5pPr>
            <a:lvl6pPr marL="1687068" indent="0">
              <a:buNone/>
              <a:defRPr sz="1181" b="1"/>
            </a:lvl6pPr>
            <a:lvl7pPr marL="2024482" indent="0">
              <a:buNone/>
              <a:defRPr sz="1181" b="1"/>
            </a:lvl7pPr>
            <a:lvl8pPr marL="2361895" indent="0">
              <a:buNone/>
              <a:defRPr sz="1181" b="1"/>
            </a:lvl8pPr>
            <a:lvl9pPr marL="2699309" indent="0">
              <a:buNone/>
              <a:defRPr sz="1181" b="1"/>
            </a:lvl9pPr>
          </a:lstStyle>
          <a:p>
            <a:pPr lvl="0"/>
            <a:r>
              <a:rPr lang="fr-FR"/>
              <a:t>Cliquez pour modifier les styles du texte du masque</a:t>
            </a:r>
          </a:p>
        </p:txBody>
      </p:sp>
      <p:sp>
        <p:nvSpPr>
          <p:cNvPr id="6" name="Content Placeholder 5"/>
          <p:cNvSpPr>
            <a:spLocks noGrp="1"/>
          </p:cNvSpPr>
          <p:nvPr>
            <p:ph sz="quarter" idx="4"/>
          </p:nvPr>
        </p:nvSpPr>
        <p:spPr>
          <a:xfrm>
            <a:off x="3755996" y="2019986"/>
            <a:ext cx="3089618" cy="2438316"/>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19D7FEA-6215-E443-906A-A8939CCFBFE5}" type="datetimeFigureOut">
              <a:rPr lang="en-US" smtClean="0"/>
              <a:pPr/>
              <a:t>2/5/2026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29BACB9-8210-5341-A928-FFACD2F2A24C}" type="slidenum">
              <a:rPr lang="en-US" smtClean="0"/>
              <a:pPr/>
              <a:t>‹N°›</a:t>
            </a:fld>
            <a:endParaRPr lang="en-US" dirty="0"/>
          </a:p>
        </p:txBody>
      </p:sp>
    </p:spTree>
    <p:extLst>
      <p:ext uri="{BB962C8B-B14F-4D97-AF65-F5344CB8AC3E}">
        <p14:creationId xmlns:p14="http://schemas.microsoft.com/office/powerpoint/2010/main" val="2044812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499975" y="449862"/>
            <a:ext cx="6345640" cy="974701"/>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19D7FEA-6215-E443-906A-A8939CCFBFE5}" type="datetimeFigureOut">
              <a:rPr lang="en-US" smtClean="0"/>
              <a:pPr/>
              <a:t>2/5/2026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29BACB9-8210-5341-A928-FFACD2F2A24C}" type="slidenum">
              <a:rPr lang="en-US" smtClean="0"/>
              <a:pPr/>
              <a:t>‹N°›</a:t>
            </a:fld>
            <a:endParaRPr lang="en-US" dirty="0"/>
          </a:p>
        </p:txBody>
      </p:sp>
    </p:spTree>
    <p:extLst>
      <p:ext uri="{BB962C8B-B14F-4D97-AF65-F5344CB8AC3E}">
        <p14:creationId xmlns:p14="http://schemas.microsoft.com/office/powerpoint/2010/main" val="3794273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9D7FEA-6215-E443-906A-A8939CCFBFE5}" type="datetimeFigureOut">
              <a:rPr lang="en-US" smtClean="0"/>
              <a:pPr/>
              <a:t>2/5/2026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29BACB9-8210-5341-A928-FFACD2F2A24C}" type="slidenum">
              <a:rPr lang="en-US" smtClean="0"/>
              <a:pPr/>
              <a:t>‹N°›</a:t>
            </a:fld>
            <a:endParaRPr lang="en-US" dirty="0"/>
          </a:p>
        </p:txBody>
      </p:sp>
    </p:spTree>
    <p:extLst>
      <p:ext uri="{BB962C8B-B14F-4D97-AF65-F5344CB8AC3E}">
        <p14:creationId xmlns:p14="http://schemas.microsoft.com/office/powerpoint/2010/main" val="1943207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99975" y="1105914"/>
            <a:ext cx="2845224" cy="943461"/>
          </a:xfrm>
        </p:spPr>
        <p:txBody>
          <a:bodyPr anchor="b">
            <a:normAutofit/>
          </a:bodyPr>
          <a:lstStyle>
            <a:lvl1pPr>
              <a:defRPr sz="1476"/>
            </a:lvl1pPr>
          </a:lstStyle>
          <a:p>
            <a:r>
              <a:rPr lang="fr-FR"/>
              <a:t>Modifiez le style du titre</a:t>
            </a:r>
            <a:endParaRPr lang="en-US" dirty="0"/>
          </a:p>
        </p:txBody>
      </p:sp>
      <p:sp>
        <p:nvSpPr>
          <p:cNvPr id="3" name="Content Placeholder 2"/>
          <p:cNvSpPr>
            <a:spLocks noGrp="1"/>
          </p:cNvSpPr>
          <p:nvPr>
            <p:ph idx="1"/>
          </p:nvPr>
        </p:nvSpPr>
        <p:spPr>
          <a:xfrm>
            <a:off x="3513940" y="379995"/>
            <a:ext cx="3331675" cy="4078306"/>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99975" y="2049374"/>
            <a:ext cx="2845224" cy="1907228"/>
          </a:xfrm>
        </p:spPr>
        <p:txBody>
          <a:bodyPr>
            <a:normAutofit/>
          </a:bodyPr>
          <a:lstStyle>
            <a:lvl1pPr marL="0" indent="0">
              <a:buNone/>
              <a:defRPr sz="1033"/>
            </a:lvl1pPr>
            <a:lvl2pPr marL="337312" indent="0">
              <a:buNone/>
              <a:defRPr sz="1033"/>
            </a:lvl2pPr>
            <a:lvl3pPr marL="674625" indent="0">
              <a:buNone/>
              <a:defRPr sz="886"/>
            </a:lvl3pPr>
            <a:lvl4pPr marL="1011937" indent="0">
              <a:buNone/>
              <a:defRPr sz="738"/>
            </a:lvl4pPr>
            <a:lvl5pPr marL="1349249" indent="0">
              <a:buNone/>
              <a:defRPr sz="738"/>
            </a:lvl5pPr>
            <a:lvl6pPr marL="1686562" indent="0">
              <a:buNone/>
              <a:defRPr sz="738"/>
            </a:lvl6pPr>
            <a:lvl7pPr marL="2023874" indent="0">
              <a:buNone/>
              <a:defRPr sz="738"/>
            </a:lvl7pPr>
            <a:lvl8pPr marL="2361187" indent="0">
              <a:buNone/>
              <a:defRPr sz="738"/>
            </a:lvl8pPr>
            <a:lvl9pPr marL="2698499" indent="0">
              <a:buNone/>
              <a:defRPr sz="738"/>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19D7FEA-6215-E443-906A-A8939CCFBFE5}" type="datetimeFigureOut">
              <a:rPr lang="en-US" smtClean="0"/>
              <a:pPr/>
              <a:t>2/5/2026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29BACB9-8210-5341-A928-FFACD2F2A24C}" type="slidenum">
              <a:rPr lang="en-US" smtClean="0"/>
              <a:pPr/>
              <a:t>‹N°›</a:t>
            </a:fld>
            <a:endParaRPr lang="en-US" dirty="0"/>
          </a:p>
        </p:txBody>
      </p:sp>
    </p:spTree>
    <p:extLst>
      <p:ext uri="{BB962C8B-B14F-4D97-AF65-F5344CB8AC3E}">
        <p14:creationId xmlns:p14="http://schemas.microsoft.com/office/powerpoint/2010/main" val="1083714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99975" y="3542665"/>
            <a:ext cx="6345639" cy="418232"/>
          </a:xfrm>
        </p:spPr>
        <p:txBody>
          <a:bodyPr anchor="b">
            <a:normAutofit/>
          </a:bodyPr>
          <a:lstStyle>
            <a:lvl1pPr algn="l">
              <a:defRPr sz="1771" b="0"/>
            </a:lvl1pPr>
          </a:lstStyle>
          <a:p>
            <a:r>
              <a:rPr lang="fr-FR"/>
              <a:t>Modifiez le style du titre</a:t>
            </a:r>
            <a:endParaRPr lang="en-US" dirty="0"/>
          </a:p>
        </p:txBody>
      </p:sp>
      <p:sp>
        <p:nvSpPr>
          <p:cNvPr id="3" name="Picture Placeholder 2"/>
          <p:cNvSpPr>
            <a:spLocks noGrp="1" noChangeAspect="1"/>
          </p:cNvSpPr>
          <p:nvPr>
            <p:ph type="pic" idx="1"/>
          </p:nvPr>
        </p:nvSpPr>
        <p:spPr>
          <a:xfrm>
            <a:off x="499975" y="449862"/>
            <a:ext cx="6345640" cy="2837997"/>
          </a:xfrm>
        </p:spPr>
        <p:txBody>
          <a:bodyPr anchor="t">
            <a:normAutofit/>
          </a:bodyPr>
          <a:lstStyle>
            <a:lvl1pPr marL="0" indent="0" algn="ctr">
              <a:buNone/>
              <a:defRPr sz="1181"/>
            </a:lvl1pPr>
            <a:lvl2pPr marL="337414" indent="0">
              <a:buNone/>
              <a:defRPr sz="1181"/>
            </a:lvl2pPr>
            <a:lvl3pPr marL="674827" indent="0">
              <a:buNone/>
              <a:defRPr sz="1181"/>
            </a:lvl3pPr>
            <a:lvl4pPr marL="1012241" indent="0">
              <a:buNone/>
              <a:defRPr sz="1181"/>
            </a:lvl4pPr>
            <a:lvl5pPr marL="1349654" indent="0">
              <a:buNone/>
              <a:defRPr sz="1181"/>
            </a:lvl5pPr>
            <a:lvl6pPr marL="1687068" indent="0">
              <a:buNone/>
              <a:defRPr sz="1181"/>
            </a:lvl6pPr>
            <a:lvl7pPr marL="2024482" indent="0">
              <a:buNone/>
              <a:defRPr sz="1181"/>
            </a:lvl7pPr>
            <a:lvl8pPr marL="2361895" indent="0">
              <a:buNone/>
              <a:defRPr sz="1181"/>
            </a:lvl8pPr>
            <a:lvl9pPr marL="2699309" indent="0">
              <a:buNone/>
              <a:defRPr sz="1181"/>
            </a:lvl9pPr>
          </a:lstStyle>
          <a:p>
            <a:r>
              <a:rPr lang="fr-FR" dirty="0"/>
              <a:t>Cliquez sur l'icône pour ajouter une image</a:t>
            </a:r>
            <a:endParaRPr lang="en-US" dirty="0"/>
          </a:p>
        </p:txBody>
      </p:sp>
      <p:sp>
        <p:nvSpPr>
          <p:cNvPr id="4" name="Text Placeholder 3"/>
          <p:cNvSpPr>
            <a:spLocks noGrp="1"/>
          </p:cNvSpPr>
          <p:nvPr>
            <p:ph type="body" sz="half" idx="2"/>
          </p:nvPr>
        </p:nvSpPr>
        <p:spPr>
          <a:xfrm>
            <a:off x="499975" y="3960897"/>
            <a:ext cx="6345639" cy="497405"/>
          </a:xfrm>
        </p:spPr>
        <p:txBody>
          <a:bodyPr>
            <a:normAutofit/>
          </a:bodyPr>
          <a:lstStyle>
            <a:lvl1pPr marL="0" indent="0">
              <a:buNone/>
              <a:defRPr sz="886"/>
            </a:lvl1pPr>
            <a:lvl2pPr marL="337414" indent="0">
              <a:buNone/>
              <a:defRPr sz="886"/>
            </a:lvl2pPr>
            <a:lvl3pPr marL="674827" indent="0">
              <a:buNone/>
              <a:defRPr sz="738"/>
            </a:lvl3pPr>
            <a:lvl4pPr marL="1012241" indent="0">
              <a:buNone/>
              <a:defRPr sz="664"/>
            </a:lvl4pPr>
            <a:lvl5pPr marL="1349654" indent="0">
              <a:buNone/>
              <a:defRPr sz="664"/>
            </a:lvl5pPr>
            <a:lvl6pPr marL="1687068" indent="0">
              <a:buNone/>
              <a:defRPr sz="664"/>
            </a:lvl6pPr>
            <a:lvl7pPr marL="2024482" indent="0">
              <a:buNone/>
              <a:defRPr sz="664"/>
            </a:lvl7pPr>
            <a:lvl8pPr marL="2361895" indent="0">
              <a:buNone/>
              <a:defRPr sz="664"/>
            </a:lvl8pPr>
            <a:lvl9pPr marL="2699309" indent="0">
              <a:buNone/>
              <a:defRPr sz="664"/>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19D7FEA-6215-E443-906A-A8939CCFBFE5}" type="datetimeFigureOut">
              <a:rPr lang="en-US" smtClean="0"/>
              <a:pPr/>
              <a:t>2/5/2026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29BACB9-8210-5341-A928-FFACD2F2A24C}" type="slidenum">
              <a:rPr lang="en-US" smtClean="0"/>
              <a:pPr/>
              <a:t>‹N°›</a:t>
            </a:fld>
            <a:endParaRPr lang="en-US" dirty="0"/>
          </a:p>
        </p:txBody>
      </p:sp>
    </p:spTree>
    <p:extLst>
      <p:ext uri="{BB962C8B-B14F-4D97-AF65-F5344CB8AC3E}">
        <p14:creationId xmlns:p14="http://schemas.microsoft.com/office/powerpoint/2010/main" val="3485274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6248"/>
            <a:ext cx="8999538" cy="5067198"/>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499975" y="449862"/>
            <a:ext cx="6345640" cy="974701"/>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499975" y="1594435"/>
            <a:ext cx="6345640" cy="286386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318477" y="4458302"/>
            <a:ext cx="673149" cy="269449"/>
          </a:xfrm>
          <a:prstGeom prst="rect">
            <a:avLst/>
          </a:prstGeom>
        </p:spPr>
        <p:txBody>
          <a:bodyPr vert="horz" lIns="91440" tIns="45720" rIns="91440" bIns="45720" rtlCol="0" anchor="ctr"/>
          <a:lstStyle>
            <a:lvl1pPr algn="r">
              <a:defRPr sz="664">
                <a:solidFill>
                  <a:schemeClr val="tx1">
                    <a:tint val="75000"/>
                  </a:schemeClr>
                </a:solidFill>
              </a:defRPr>
            </a:lvl1pPr>
          </a:lstStyle>
          <a:p>
            <a:fld id="{B19D7FEA-6215-E443-906A-A8939CCFBFE5}" type="datetimeFigureOut">
              <a:rPr lang="en-US" smtClean="0"/>
              <a:pPr/>
              <a:t>2/5/2026</a:t>
            </a:fld>
            <a:endParaRPr lang="en-US" dirty="0"/>
          </a:p>
        </p:txBody>
      </p:sp>
      <p:sp>
        <p:nvSpPr>
          <p:cNvPr id="5" name="Footer Placeholder 4"/>
          <p:cNvSpPr>
            <a:spLocks noGrp="1"/>
          </p:cNvSpPr>
          <p:nvPr>
            <p:ph type="ftr" sz="quarter" idx="3"/>
          </p:nvPr>
        </p:nvSpPr>
        <p:spPr>
          <a:xfrm>
            <a:off x="499975" y="4458302"/>
            <a:ext cx="4648589" cy="269449"/>
          </a:xfrm>
          <a:prstGeom prst="rect">
            <a:avLst/>
          </a:prstGeom>
        </p:spPr>
        <p:txBody>
          <a:bodyPr vert="horz" lIns="91440" tIns="45720" rIns="91440" bIns="45720" rtlCol="0" anchor="ctr"/>
          <a:lstStyle>
            <a:lvl1pPr algn="l">
              <a:defRPr sz="664">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341208" y="4458302"/>
            <a:ext cx="504407" cy="269449"/>
          </a:xfrm>
          <a:prstGeom prst="rect">
            <a:avLst/>
          </a:prstGeom>
        </p:spPr>
        <p:txBody>
          <a:bodyPr vert="horz" lIns="91440" tIns="45720" rIns="91440" bIns="45720" rtlCol="0" anchor="ctr"/>
          <a:lstStyle>
            <a:lvl1pPr algn="r">
              <a:defRPr sz="664">
                <a:solidFill>
                  <a:schemeClr val="accent1"/>
                </a:solidFill>
              </a:defRPr>
            </a:lvl1pPr>
          </a:lstStyle>
          <a:p>
            <a:fld id="{629BACB9-8210-5341-A928-FFACD2F2A24C}" type="slidenum">
              <a:rPr lang="en-US" smtClean="0"/>
              <a:pPr/>
              <a:t>‹N°›</a:t>
            </a:fld>
            <a:endParaRPr lang="en-US" dirty="0"/>
          </a:p>
        </p:txBody>
      </p:sp>
    </p:spTree>
    <p:extLst>
      <p:ext uri="{BB962C8B-B14F-4D97-AF65-F5344CB8AC3E}">
        <p14:creationId xmlns:p14="http://schemas.microsoft.com/office/powerpoint/2010/main" val="1930945156"/>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 id="2147483732" r:id="rId14"/>
    <p:sldLayoutId id="2147483733" r:id="rId15"/>
    <p:sldLayoutId id="2147483734" r:id="rId16"/>
    <p:sldLayoutId id="2147483716" r:id="rId17"/>
    <p:sldLayoutId id="2147483704" r:id="rId18"/>
    <p:sldLayoutId id="2147483713" r:id="rId19"/>
    <p:sldLayoutId id="2147483705" r:id="rId20"/>
    <p:sldLayoutId id="2147483715" r:id="rId21"/>
    <p:sldLayoutId id="2147483706" r:id="rId22"/>
  </p:sldLayoutIdLst>
  <p:txStyles>
    <p:titleStyle>
      <a:lvl1pPr algn="l" defTabSz="337414" rtl="0" eaLnBrk="1" latinLnBrk="0" hangingPunct="1">
        <a:spcBef>
          <a:spcPct val="0"/>
        </a:spcBef>
        <a:buNone/>
        <a:defRPr sz="2657"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3060" indent="-253060" algn="l" defTabSz="337414" rtl="0" eaLnBrk="1" latinLnBrk="0" hangingPunct="1">
        <a:spcBef>
          <a:spcPts val="738"/>
        </a:spcBef>
        <a:spcAft>
          <a:spcPts val="0"/>
        </a:spcAft>
        <a:buClr>
          <a:schemeClr val="accent1"/>
        </a:buClr>
        <a:buSzPct val="80000"/>
        <a:buFont typeface="Wingdings 3" charset="2"/>
        <a:buChar char=""/>
        <a:defRPr sz="1328" kern="1200">
          <a:solidFill>
            <a:schemeClr val="tx1">
              <a:lumMod val="75000"/>
              <a:lumOff val="25000"/>
            </a:schemeClr>
          </a:solidFill>
          <a:latin typeface="+mn-lt"/>
          <a:ea typeface="+mn-ea"/>
          <a:cs typeface="+mn-cs"/>
        </a:defRPr>
      </a:lvl1pPr>
      <a:lvl2pPr marL="548297" indent="-210884" algn="l" defTabSz="337414" rtl="0" eaLnBrk="1" latinLnBrk="0" hangingPunct="1">
        <a:spcBef>
          <a:spcPts val="738"/>
        </a:spcBef>
        <a:spcAft>
          <a:spcPts val="0"/>
        </a:spcAft>
        <a:buClr>
          <a:schemeClr val="accent1"/>
        </a:buClr>
        <a:buSzPct val="80000"/>
        <a:buFont typeface="Wingdings 3" charset="2"/>
        <a:buChar char=""/>
        <a:defRPr sz="1181" kern="1200">
          <a:solidFill>
            <a:schemeClr val="tx1">
              <a:lumMod val="75000"/>
              <a:lumOff val="25000"/>
            </a:schemeClr>
          </a:solidFill>
          <a:latin typeface="+mn-lt"/>
          <a:ea typeface="+mn-ea"/>
          <a:cs typeface="+mn-cs"/>
        </a:defRPr>
      </a:lvl2pPr>
      <a:lvl3pPr marL="843534" indent="-168707" algn="l" defTabSz="337414" rtl="0" eaLnBrk="1" latinLnBrk="0" hangingPunct="1">
        <a:spcBef>
          <a:spcPts val="738"/>
        </a:spcBef>
        <a:spcAft>
          <a:spcPts val="0"/>
        </a:spcAft>
        <a:buClr>
          <a:schemeClr val="accent1"/>
        </a:buClr>
        <a:buSzPct val="80000"/>
        <a:buFont typeface="Wingdings 3" charset="2"/>
        <a:buChar char=""/>
        <a:defRPr sz="1033" kern="1200">
          <a:solidFill>
            <a:schemeClr val="tx1">
              <a:lumMod val="75000"/>
              <a:lumOff val="25000"/>
            </a:schemeClr>
          </a:solidFill>
          <a:latin typeface="+mn-lt"/>
          <a:ea typeface="+mn-ea"/>
          <a:cs typeface="+mn-cs"/>
        </a:defRPr>
      </a:lvl3pPr>
      <a:lvl4pPr marL="1180948" indent="-168707" algn="l" defTabSz="337414" rtl="0" eaLnBrk="1" latinLnBrk="0" hangingPunct="1">
        <a:spcBef>
          <a:spcPts val="738"/>
        </a:spcBef>
        <a:spcAft>
          <a:spcPts val="0"/>
        </a:spcAft>
        <a:buClr>
          <a:schemeClr val="accent1"/>
        </a:buClr>
        <a:buSzPct val="80000"/>
        <a:buFont typeface="Wingdings 3" charset="2"/>
        <a:buChar char=""/>
        <a:defRPr sz="886" kern="1200">
          <a:solidFill>
            <a:schemeClr val="tx1">
              <a:lumMod val="75000"/>
              <a:lumOff val="25000"/>
            </a:schemeClr>
          </a:solidFill>
          <a:latin typeface="+mn-lt"/>
          <a:ea typeface="+mn-ea"/>
          <a:cs typeface="+mn-cs"/>
        </a:defRPr>
      </a:lvl4pPr>
      <a:lvl5pPr marL="1518361" indent="-168707" algn="l" defTabSz="337414" rtl="0" eaLnBrk="1" latinLnBrk="0" hangingPunct="1">
        <a:spcBef>
          <a:spcPts val="738"/>
        </a:spcBef>
        <a:spcAft>
          <a:spcPts val="0"/>
        </a:spcAft>
        <a:buClr>
          <a:schemeClr val="accent1"/>
        </a:buClr>
        <a:buSzPct val="80000"/>
        <a:buFont typeface="Wingdings 3" charset="2"/>
        <a:buChar char=""/>
        <a:defRPr sz="886" kern="1200">
          <a:solidFill>
            <a:schemeClr val="tx1">
              <a:lumMod val="75000"/>
              <a:lumOff val="25000"/>
            </a:schemeClr>
          </a:solidFill>
          <a:latin typeface="+mn-lt"/>
          <a:ea typeface="+mn-ea"/>
          <a:cs typeface="+mn-cs"/>
        </a:defRPr>
      </a:lvl5pPr>
      <a:lvl6pPr marL="1855775" indent="-168707" algn="l" defTabSz="337414" rtl="0" eaLnBrk="1" latinLnBrk="0" hangingPunct="1">
        <a:spcBef>
          <a:spcPts val="738"/>
        </a:spcBef>
        <a:spcAft>
          <a:spcPts val="0"/>
        </a:spcAft>
        <a:buClr>
          <a:schemeClr val="accent1"/>
        </a:buClr>
        <a:buSzPct val="80000"/>
        <a:buFont typeface="Wingdings 3" charset="2"/>
        <a:buChar char=""/>
        <a:defRPr sz="886" kern="1200">
          <a:solidFill>
            <a:schemeClr val="tx1">
              <a:lumMod val="75000"/>
              <a:lumOff val="25000"/>
            </a:schemeClr>
          </a:solidFill>
          <a:latin typeface="+mn-lt"/>
          <a:ea typeface="+mn-ea"/>
          <a:cs typeface="+mn-cs"/>
        </a:defRPr>
      </a:lvl6pPr>
      <a:lvl7pPr marL="2193188" indent="-168707" algn="l" defTabSz="337414" rtl="0" eaLnBrk="1" latinLnBrk="0" hangingPunct="1">
        <a:spcBef>
          <a:spcPts val="738"/>
        </a:spcBef>
        <a:spcAft>
          <a:spcPts val="0"/>
        </a:spcAft>
        <a:buClr>
          <a:schemeClr val="accent1"/>
        </a:buClr>
        <a:buSzPct val="80000"/>
        <a:buFont typeface="Wingdings 3" charset="2"/>
        <a:buChar char=""/>
        <a:defRPr sz="886" kern="1200">
          <a:solidFill>
            <a:schemeClr val="tx1">
              <a:lumMod val="75000"/>
              <a:lumOff val="25000"/>
            </a:schemeClr>
          </a:solidFill>
          <a:latin typeface="+mn-lt"/>
          <a:ea typeface="+mn-ea"/>
          <a:cs typeface="+mn-cs"/>
        </a:defRPr>
      </a:lvl7pPr>
      <a:lvl8pPr marL="2530602" indent="-168707" algn="l" defTabSz="337414" rtl="0" eaLnBrk="1" latinLnBrk="0" hangingPunct="1">
        <a:spcBef>
          <a:spcPts val="738"/>
        </a:spcBef>
        <a:spcAft>
          <a:spcPts val="0"/>
        </a:spcAft>
        <a:buClr>
          <a:schemeClr val="accent1"/>
        </a:buClr>
        <a:buSzPct val="80000"/>
        <a:buFont typeface="Wingdings 3" charset="2"/>
        <a:buChar char=""/>
        <a:defRPr sz="886" kern="1200">
          <a:solidFill>
            <a:schemeClr val="tx1">
              <a:lumMod val="75000"/>
              <a:lumOff val="25000"/>
            </a:schemeClr>
          </a:solidFill>
          <a:latin typeface="+mn-lt"/>
          <a:ea typeface="+mn-ea"/>
          <a:cs typeface="+mn-cs"/>
        </a:defRPr>
      </a:lvl8pPr>
      <a:lvl9pPr marL="2868016" indent="-168707" algn="l" defTabSz="337414" rtl="0" eaLnBrk="1" latinLnBrk="0" hangingPunct="1">
        <a:spcBef>
          <a:spcPts val="738"/>
        </a:spcBef>
        <a:spcAft>
          <a:spcPts val="0"/>
        </a:spcAft>
        <a:buClr>
          <a:schemeClr val="accent1"/>
        </a:buClr>
        <a:buSzPct val="80000"/>
        <a:buFont typeface="Wingdings 3" charset="2"/>
        <a:buChar char=""/>
        <a:defRPr sz="886" kern="1200">
          <a:solidFill>
            <a:schemeClr val="tx1">
              <a:lumMod val="75000"/>
              <a:lumOff val="25000"/>
            </a:schemeClr>
          </a:solidFill>
          <a:latin typeface="+mn-lt"/>
          <a:ea typeface="+mn-ea"/>
          <a:cs typeface="+mn-cs"/>
        </a:defRPr>
      </a:lvl9pPr>
    </p:bodyStyle>
    <p:otherStyle>
      <a:defPPr>
        <a:defRPr lang="en-US"/>
      </a:defPPr>
      <a:lvl1pPr marL="0" algn="l" defTabSz="337414" rtl="0" eaLnBrk="1" latinLnBrk="0" hangingPunct="1">
        <a:defRPr sz="1328" kern="1200">
          <a:solidFill>
            <a:schemeClr val="tx1"/>
          </a:solidFill>
          <a:latin typeface="+mn-lt"/>
          <a:ea typeface="+mn-ea"/>
          <a:cs typeface="+mn-cs"/>
        </a:defRPr>
      </a:lvl1pPr>
      <a:lvl2pPr marL="337414" algn="l" defTabSz="337414" rtl="0" eaLnBrk="1" latinLnBrk="0" hangingPunct="1">
        <a:defRPr sz="1328" kern="1200">
          <a:solidFill>
            <a:schemeClr val="tx1"/>
          </a:solidFill>
          <a:latin typeface="+mn-lt"/>
          <a:ea typeface="+mn-ea"/>
          <a:cs typeface="+mn-cs"/>
        </a:defRPr>
      </a:lvl2pPr>
      <a:lvl3pPr marL="674827" algn="l" defTabSz="337414" rtl="0" eaLnBrk="1" latinLnBrk="0" hangingPunct="1">
        <a:defRPr sz="1328" kern="1200">
          <a:solidFill>
            <a:schemeClr val="tx1"/>
          </a:solidFill>
          <a:latin typeface="+mn-lt"/>
          <a:ea typeface="+mn-ea"/>
          <a:cs typeface="+mn-cs"/>
        </a:defRPr>
      </a:lvl3pPr>
      <a:lvl4pPr marL="1012241" algn="l" defTabSz="337414" rtl="0" eaLnBrk="1" latinLnBrk="0" hangingPunct="1">
        <a:defRPr sz="1328" kern="1200">
          <a:solidFill>
            <a:schemeClr val="tx1"/>
          </a:solidFill>
          <a:latin typeface="+mn-lt"/>
          <a:ea typeface="+mn-ea"/>
          <a:cs typeface="+mn-cs"/>
        </a:defRPr>
      </a:lvl4pPr>
      <a:lvl5pPr marL="1349654" algn="l" defTabSz="337414" rtl="0" eaLnBrk="1" latinLnBrk="0" hangingPunct="1">
        <a:defRPr sz="1328" kern="1200">
          <a:solidFill>
            <a:schemeClr val="tx1"/>
          </a:solidFill>
          <a:latin typeface="+mn-lt"/>
          <a:ea typeface="+mn-ea"/>
          <a:cs typeface="+mn-cs"/>
        </a:defRPr>
      </a:lvl5pPr>
      <a:lvl6pPr marL="1687068" algn="l" defTabSz="337414" rtl="0" eaLnBrk="1" latinLnBrk="0" hangingPunct="1">
        <a:defRPr sz="1328" kern="1200">
          <a:solidFill>
            <a:schemeClr val="tx1"/>
          </a:solidFill>
          <a:latin typeface="+mn-lt"/>
          <a:ea typeface="+mn-ea"/>
          <a:cs typeface="+mn-cs"/>
        </a:defRPr>
      </a:lvl6pPr>
      <a:lvl7pPr marL="2024482" algn="l" defTabSz="337414" rtl="0" eaLnBrk="1" latinLnBrk="0" hangingPunct="1">
        <a:defRPr sz="1328" kern="1200">
          <a:solidFill>
            <a:schemeClr val="tx1"/>
          </a:solidFill>
          <a:latin typeface="+mn-lt"/>
          <a:ea typeface="+mn-ea"/>
          <a:cs typeface="+mn-cs"/>
        </a:defRPr>
      </a:lvl7pPr>
      <a:lvl8pPr marL="2361895" algn="l" defTabSz="337414" rtl="0" eaLnBrk="1" latinLnBrk="0" hangingPunct="1">
        <a:defRPr sz="1328" kern="1200">
          <a:solidFill>
            <a:schemeClr val="tx1"/>
          </a:solidFill>
          <a:latin typeface="+mn-lt"/>
          <a:ea typeface="+mn-ea"/>
          <a:cs typeface="+mn-cs"/>
        </a:defRPr>
      </a:lvl8pPr>
      <a:lvl9pPr marL="2699309" algn="l" defTabSz="337414" rtl="0" eaLnBrk="1" latinLnBrk="0" hangingPunct="1">
        <a:defRPr sz="1328"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594" userDrawn="1">
          <p15:clr>
            <a:srgbClr val="F26B43"/>
          </p15:clr>
        </p15:guide>
        <p15:guide id="2" pos="2916" userDrawn="1">
          <p15:clr>
            <a:srgbClr val="F26B43"/>
          </p15:clr>
        </p15:guide>
        <p15:guide id="3" orient="horz" pos="1276" userDrawn="1">
          <p15:clr>
            <a:srgbClr val="F26B43"/>
          </p15:clr>
        </p15:guide>
        <p15:guide id="4" orient="horz" pos="959" userDrawn="1">
          <p15:clr>
            <a:srgbClr val="F26B43"/>
          </p15:clr>
        </p15:guide>
        <p15:guide id="5" orient="horz" pos="641" userDrawn="1">
          <p15:clr>
            <a:srgbClr val="F26B43"/>
          </p15:clr>
        </p15:guide>
        <p15:guide id="6" orient="horz" pos="324" userDrawn="1">
          <p15:clr>
            <a:srgbClr val="F26B43"/>
          </p15:clr>
        </p15:guide>
        <p15:guide id="7" orient="horz" pos="1912" userDrawn="1">
          <p15:clr>
            <a:srgbClr val="F26B43"/>
          </p15:clr>
        </p15:guide>
        <p15:guide id="8" orient="horz" pos="2233" userDrawn="1">
          <p15:clr>
            <a:srgbClr val="F26B43"/>
          </p15:clr>
        </p15:guide>
        <p15:guide id="9" orient="horz" pos="2871" userDrawn="1">
          <p15:clr>
            <a:srgbClr val="F26B43"/>
          </p15:clr>
        </p15:guide>
        <p15:guide id="10" orient="horz" pos="2550" userDrawn="1">
          <p15:clr>
            <a:srgbClr val="F26B43"/>
          </p15:clr>
        </p15:guide>
        <p15:guide id="11" pos="2268" userDrawn="1">
          <p15:clr>
            <a:srgbClr val="F26B43"/>
          </p15:clr>
        </p15:guide>
        <p15:guide id="12" pos="1620" userDrawn="1">
          <p15:clr>
            <a:srgbClr val="F26B43"/>
          </p15:clr>
        </p15:guide>
        <p15:guide id="13" pos="972" userDrawn="1">
          <p15:clr>
            <a:srgbClr val="F26B43"/>
          </p15:clr>
        </p15:guide>
        <p15:guide id="14" pos="3564" userDrawn="1">
          <p15:clr>
            <a:srgbClr val="F26B43"/>
          </p15:clr>
        </p15:guide>
        <p15:guide id="15" pos="4216" userDrawn="1">
          <p15:clr>
            <a:srgbClr val="F26B43"/>
          </p15:clr>
        </p15:guide>
        <p15:guide id="16" pos="4872" userDrawn="1">
          <p15:clr>
            <a:srgbClr val="F26B43"/>
          </p15:clr>
        </p15:guide>
        <p15:guide id="17" pos="5340" userDrawn="1">
          <p15:clr>
            <a:srgbClr val="F26B43"/>
          </p15:clr>
        </p15:guide>
        <p15:guide id="18" pos="324"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s://www.onem.be/citoyens/interruption-de-carriere-credit-temps-et-conges-thematiques/credit-temps-secteur-prive/le-credit-temps-fin-de-carriere---droit-aux-allocations-d-interruption"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hyperlink" Target="https://www.sfonds200.be/fr/mesures-sectorielles/credit-temps/"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2" Type="http://schemas.openxmlformats.org/officeDocument/2006/relationships/hyperlink" Target="https://www.youtube.com/watch?v=Hi0r3K5zUg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hyperlink" Target="https://www.cevora.be/fr"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hyperlink" Target="mailto:cne.advice@acv-csc.be" TargetMode="External"/><Relationship Id="rId2" Type="http://schemas.openxmlformats.org/officeDocument/2006/relationships/hyperlink" Target="mailto:cne.info@acv-csc.be" TargetMode="External"/><Relationship Id="rId1" Type="http://schemas.openxmlformats.org/officeDocument/2006/relationships/slideLayout" Target="../slideLayouts/slideLayout2.xml"/><Relationship Id="rId6" Type="http://schemas.openxmlformats.org/officeDocument/2006/relationships/image" Target="../media/image47.png"/><Relationship Id="rId5" Type="http://schemas.openxmlformats.org/officeDocument/2006/relationships/hyperlink" Target="https://www.facebook.com/groups/63415054232/" TargetMode="External"/><Relationship Id="rId4" Type="http://schemas.openxmlformats.org/officeDocument/2006/relationships/hyperlink" Target="https://www.lacsc.be/la-csc/secteurs/cp-auxiliaire-employes" TargetMode="External"/></Relationships>
</file>

<file path=ppt/slides/_rels/slide4.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 Id="rId9" Type="http://schemas.openxmlformats.org/officeDocument/2006/relationships/image" Target="../media/image20.sv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hyperlink" Target="https://emploi.belgique.be/fr/themes/remuneration/titres-repas#toc_heading_6" TargetMode="External"/><Relationship Id="rId1" Type="http://schemas.openxmlformats.org/officeDocument/2006/relationships/slideLayout" Target="../slideLayouts/slideLayout2.xml"/><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F74213-860B-0E86-1FF0-30D1A1456178}"/>
              </a:ext>
            </a:extLst>
          </p:cNvPr>
          <p:cNvSpPr>
            <a:spLocks noGrp="1"/>
          </p:cNvSpPr>
          <p:nvPr>
            <p:ph type="ctrTitle"/>
          </p:nvPr>
        </p:nvSpPr>
        <p:spPr>
          <a:xfrm>
            <a:off x="753455" y="1570955"/>
            <a:ext cx="6117819" cy="1415640"/>
          </a:xfrm>
        </p:spPr>
        <p:txBody>
          <a:bodyPr>
            <a:noAutofit/>
          </a:bodyPr>
          <a:lstStyle/>
          <a:p>
            <a:pPr algn="ctr">
              <a:lnSpc>
                <a:spcPct val="90000"/>
              </a:lnSpc>
            </a:pPr>
            <a:r>
              <a:rPr lang="fr-BE" sz="4000" b="1" dirty="0">
                <a:solidFill>
                  <a:srgbClr val="007744"/>
                </a:solidFill>
                <a:latin typeface="Aptos" panose="020B0004020202020204" pitchFamily="34" charset="0"/>
              </a:rPr>
              <a:t>CP 200 – accord sectoriel 2025-2026</a:t>
            </a:r>
            <a:endParaRPr lang="fr-BE" sz="4000" b="1" strike="sngStrike" dirty="0">
              <a:solidFill>
                <a:srgbClr val="007744"/>
              </a:solidFill>
              <a:latin typeface="Aptos" panose="020B0004020202020204" pitchFamily="34" charset="0"/>
            </a:endParaRPr>
          </a:p>
        </p:txBody>
      </p:sp>
      <p:sp>
        <p:nvSpPr>
          <p:cNvPr id="3" name="Ondertitel 2">
            <a:extLst>
              <a:ext uri="{FF2B5EF4-FFF2-40B4-BE49-F238E27FC236}">
                <a16:creationId xmlns:a16="http://schemas.microsoft.com/office/drawing/2014/main" id="{7CA08F5E-B085-4BEF-5CDC-E02114FBEC1B}"/>
              </a:ext>
            </a:extLst>
          </p:cNvPr>
          <p:cNvSpPr>
            <a:spLocks noGrp="1"/>
          </p:cNvSpPr>
          <p:nvPr>
            <p:ph type="subTitle" idx="1"/>
          </p:nvPr>
        </p:nvSpPr>
        <p:spPr>
          <a:xfrm>
            <a:off x="6591014" y="4714756"/>
            <a:ext cx="2408524" cy="346194"/>
          </a:xfrm>
        </p:spPr>
        <p:txBody>
          <a:bodyPr>
            <a:normAutofit/>
          </a:bodyPr>
          <a:lstStyle/>
          <a:p>
            <a:pPr algn="ctr"/>
            <a:r>
              <a:rPr lang="fr-BE" dirty="0">
                <a:solidFill>
                  <a:schemeClr val="tx1"/>
                </a:solidFill>
                <a:latin typeface="Aptos" panose="020B0004020202020204" pitchFamily="34" charset="0"/>
              </a:rPr>
              <a:t>Présentation du 9 février 2026</a:t>
            </a:r>
          </a:p>
        </p:txBody>
      </p:sp>
      <p:pic>
        <p:nvPicPr>
          <p:cNvPr id="5" name="Image 4" descr="Une image contenant texte, capture d’écran, Police, Graphique&#10;&#10;Le contenu généré par l’IA peut être incorrect.">
            <a:extLst>
              <a:ext uri="{FF2B5EF4-FFF2-40B4-BE49-F238E27FC236}">
                <a16:creationId xmlns:a16="http://schemas.microsoft.com/office/drawing/2014/main" id="{E4118C6C-193D-68E9-C8C9-703936B5DC2D}"/>
              </a:ext>
            </a:extLst>
          </p:cNvPr>
          <p:cNvPicPr>
            <a:picLocks noChangeAspect="1"/>
          </p:cNvPicPr>
          <p:nvPr/>
        </p:nvPicPr>
        <p:blipFill>
          <a:blip r:embed="rId2"/>
          <a:stretch>
            <a:fillRect/>
          </a:stretch>
        </p:blipFill>
        <p:spPr>
          <a:xfrm>
            <a:off x="-74381" y="4111778"/>
            <a:ext cx="2000618" cy="971347"/>
          </a:xfrm>
          <a:prstGeom prst="rect">
            <a:avLst/>
          </a:prstGeom>
        </p:spPr>
      </p:pic>
    </p:spTree>
    <p:extLst>
      <p:ext uri="{BB962C8B-B14F-4D97-AF65-F5344CB8AC3E}">
        <p14:creationId xmlns:p14="http://schemas.microsoft.com/office/powerpoint/2010/main" val="34663150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C9110402-BCFA-B029-048F-35F5C64C7A62}"/>
            </a:ext>
          </a:extLst>
        </p:cNvPr>
        <p:cNvGrpSpPr/>
        <p:nvPr/>
      </p:nvGrpSpPr>
      <p:grpSpPr>
        <a:xfrm>
          <a:off x="0" y="0"/>
          <a:ext cx="0" cy="0"/>
          <a:chOff x="0" y="0"/>
          <a:chExt cx="0" cy="0"/>
        </a:xfrm>
      </p:grpSpPr>
      <p:grpSp>
        <p:nvGrpSpPr>
          <p:cNvPr id="7" name="Group 6">
            <a:extLst>
              <a:ext uri="{FF2B5EF4-FFF2-40B4-BE49-F238E27FC236}">
                <a16:creationId xmlns:a16="http://schemas.microsoft.com/office/drawing/2014/main" id="{28460BD8-AE3F-4AC9-9D0B-717052AA5D3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6248"/>
            <a:ext cx="8999540" cy="5067198"/>
            <a:chOff x="0" y="-8467"/>
            <a:chExt cx="12192000" cy="6866467"/>
          </a:xfrm>
        </p:grpSpPr>
        <p:cxnSp>
          <p:nvCxnSpPr>
            <p:cNvPr id="8" name="Straight Connector 7">
              <a:extLst>
                <a:ext uri="{FF2B5EF4-FFF2-40B4-BE49-F238E27FC236}">
                  <a16:creationId xmlns:a16="http://schemas.microsoft.com/office/drawing/2014/main" id="{54420CFE-F482-466E-9E1E-C78513C0B85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5331032B-BD21-4BDA-920C-12E35805256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0" name="Rectangle 23">
              <a:extLst>
                <a:ext uri="{FF2B5EF4-FFF2-40B4-BE49-F238E27FC236}">
                  <a16:creationId xmlns:a16="http://schemas.microsoft.com/office/drawing/2014/main" id="{E7514DA3-59E7-409E-8A3B-AD097F6E5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1" name="Rectangle 25">
              <a:extLst>
                <a:ext uri="{FF2B5EF4-FFF2-40B4-BE49-F238E27FC236}">
                  <a16:creationId xmlns:a16="http://schemas.microsoft.com/office/drawing/2014/main" id="{57B9A2A6-3BE4-4599-9364-F71C5BFD6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2" name="Isosceles Triangle 11">
              <a:extLst>
                <a:ext uri="{FF2B5EF4-FFF2-40B4-BE49-F238E27FC236}">
                  <a16:creationId xmlns:a16="http://schemas.microsoft.com/office/drawing/2014/main" id="{4FD744C6-4ED8-4BC9-BF68-6BDF701C5D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3" name="Rectangle 27">
              <a:extLst>
                <a:ext uri="{FF2B5EF4-FFF2-40B4-BE49-F238E27FC236}">
                  <a16:creationId xmlns:a16="http://schemas.microsoft.com/office/drawing/2014/main" id="{092C5BAD-C911-4F8F-A1C5-470268BE6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4" name="Rectangle 28">
              <a:extLst>
                <a:ext uri="{FF2B5EF4-FFF2-40B4-BE49-F238E27FC236}">
                  <a16:creationId xmlns:a16="http://schemas.microsoft.com/office/drawing/2014/main" id="{B133D0C8-4EC4-424F-8E70-0482D5B1B6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5" name="Rectangle 29">
              <a:extLst>
                <a:ext uri="{FF2B5EF4-FFF2-40B4-BE49-F238E27FC236}">
                  <a16:creationId xmlns:a16="http://schemas.microsoft.com/office/drawing/2014/main" id="{7B1532A0-F4B3-4DE8-B18F-740CAAD25A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6" name="Isosceles Triangle 15">
              <a:extLst>
                <a:ext uri="{FF2B5EF4-FFF2-40B4-BE49-F238E27FC236}">
                  <a16:creationId xmlns:a16="http://schemas.microsoft.com/office/drawing/2014/main" id="{8EFDD162-BBBA-4062-8BBF-53DBA10913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7" name="Isosceles Triangle 16">
              <a:extLst>
                <a:ext uri="{FF2B5EF4-FFF2-40B4-BE49-F238E27FC236}">
                  <a16:creationId xmlns:a16="http://schemas.microsoft.com/office/drawing/2014/main" id="{DCFC9E65-3E19-4483-B952-25D29683CA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grpSp>
      <p:sp useBgFill="1">
        <p:nvSpPr>
          <p:cNvPr id="19" name="Rectangle 18">
            <a:extLst>
              <a:ext uri="{FF2B5EF4-FFF2-40B4-BE49-F238E27FC236}">
                <a16:creationId xmlns:a16="http://schemas.microsoft.com/office/drawing/2014/main" id="{27577DEC-D9A5-404D-9789-702F4319B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999537" cy="5060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1" name="Group 20">
            <a:extLst>
              <a:ext uri="{FF2B5EF4-FFF2-40B4-BE49-F238E27FC236}">
                <a16:creationId xmlns:a16="http://schemas.microsoft.com/office/drawing/2014/main" id="{CEEA9366-CEA8-4F23-B065-4337F0D836F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6248"/>
            <a:ext cx="8999540" cy="5067198"/>
            <a:chOff x="0" y="-8467"/>
            <a:chExt cx="12192000" cy="6866467"/>
          </a:xfrm>
        </p:grpSpPr>
        <p:cxnSp>
          <p:nvCxnSpPr>
            <p:cNvPr id="22" name="Straight Connector 21">
              <a:extLst>
                <a:ext uri="{FF2B5EF4-FFF2-40B4-BE49-F238E27FC236}">
                  <a16:creationId xmlns:a16="http://schemas.microsoft.com/office/drawing/2014/main" id="{904A03D6-39B4-4278-9BE1-A07E024499B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FBE459AF-3736-4886-82E0-9B5DA427B5E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alpha val="80000"/>
                </a:schemeClr>
              </a:solidFill>
            </a:ln>
          </p:spPr>
          <p:style>
            <a:lnRef idx="2">
              <a:schemeClr val="accent1"/>
            </a:lnRef>
            <a:fillRef idx="0">
              <a:schemeClr val="accent1"/>
            </a:fillRef>
            <a:effectRef idx="1">
              <a:schemeClr val="accent1"/>
            </a:effectRef>
            <a:fontRef idx="minor">
              <a:schemeClr val="tx1"/>
            </a:fontRef>
          </p:style>
        </p:cxnSp>
        <p:sp>
          <p:nvSpPr>
            <p:cNvPr id="24" name="Rectangle 23">
              <a:extLst>
                <a:ext uri="{FF2B5EF4-FFF2-40B4-BE49-F238E27FC236}">
                  <a16:creationId xmlns:a16="http://schemas.microsoft.com/office/drawing/2014/main" id="{4B6B88EF-180C-4E39-8A3F-A52E87110C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5" name="Rectangle 25">
              <a:extLst>
                <a:ext uri="{FF2B5EF4-FFF2-40B4-BE49-F238E27FC236}">
                  <a16:creationId xmlns:a16="http://schemas.microsoft.com/office/drawing/2014/main" id="{52DFAACF-64D0-4621-8FF4-E2F03C3E8D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6" name="Isosceles Triangle 25">
              <a:extLst>
                <a:ext uri="{FF2B5EF4-FFF2-40B4-BE49-F238E27FC236}">
                  <a16:creationId xmlns:a16="http://schemas.microsoft.com/office/drawing/2014/main" id="{36611FF0-65B3-49DB-97C6-1B72AAD0FB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7" name="Rectangle 27">
              <a:extLst>
                <a:ext uri="{FF2B5EF4-FFF2-40B4-BE49-F238E27FC236}">
                  <a16:creationId xmlns:a16="http://schemas.microsoft.com/office/drawing/2014/main" id="{0F7407FE-86B1-4890-9D80-9406FBF29E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8" name="Rectangle 29">
              <a:extLst>
                <a:ext uri="{FF2B5EF4-FFF2-40B4-BE49-F238E27FC236}">
                  <a16:creationId xmlns:a16="http://schemas.microsoft.com/office/drawing/2014/main" id="{EBD42D5B-8F87-45B3-98B3-C66944F92E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9" name="Isosceles Triangle 28">
              <a:extLst>
                <a:ext uri="{FF2B5EF4-FFF2-40B4-BE49-F238E27FC236}">
                  <a16:creationId xmlns:a16="http://schemas.microsoft.com/office/drawing/2014/main" id="{F5E04699-59E1-4468-9E7C-83070EEB42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30" name="Isosceles Triangle 29">
              <a:extLst>
                <a:ext uri="{FF2B5EF4-FFF2-40B4-BE49-F238E27FC236}">
                  <a16:creationId xmlns:a16="http://schemas.microsoft.com/office/drawing/2014/main" id="{F2AE8F13-9A52-4D7F-9637-321EA7CF32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grpSp>
      <p:sp>
        <p:nvSpPr>
          <p:cNvPr id="2" name="Titel 1">
            <a:extLst>
              <a:ext uri="{FF2B5EF4-FFF2-40B4-BE49-F238E27FC236}">
                <a16:creationId xmlns:a16="http://schemas.microsoft.com/office/drawing/2014/main" id="{7E2B4C91-FC40-547C-1306-8F3A6B7E9702}"/>
              </a:ext>
            </a:extLst>
          </p:cNvPr>
          <p:cNvSpPr>
            <a:spLocks noGrp="1"/>
          </p:cNvSpPr>
          <p:nvPr>
            <p:ph type="title"/>
          </p:nvPr>
        </p:nvSpPr>
        <p:spPr>
          <a:xfrm>
            <a:off x="1112443" y="1774457"/>
            <a:ext cx="5733171" cy="1214909"/>
          </a:xfrm>
        </p:spPr>
        <p:txBody>
          <a:bodyPr vert="horz" lIns="91440" tIns="45720" rIns="91440" bIns="45720" rtlCol="0" anchor="b">
            <a:normAutofit/>
          </a:bodyPr>
          <a:lstStyle/>
          <a:p>
            <a:pPr algn="r" defTabSz="457200">
              <a:lnSpc>
                <a:spcPct val="90000"/>
              </a:lnSpc>
            </a:pPr>
            <a:r>
              <a:rPr lang="en-US" sz="3800" dirty="0">
                <a:latin typeface="Aptos" panose="020B0004020202020204" pitchFamily="34" charset="0"/>
              </a:rPr>
              <a:t>Travail </a:t>
            </a:r>
            <a:r>
              <a:rPr lang="en-US" sz="3800" dirty="0" err="1">
                <a:latin typeface="Aptos" panose="020B0004020202020204" pitchFamily="34" charset="0"/>
              </a:rPr>
              <a:t>faisable</a:t>
            </a:r>
            <a:r>
              <a:rPr lang="en-US" sz="3800" dirty="0">
                <a:latin typeface="Aptos" panose="020B0004020202020204" pitchFamily="34" charset="0"/>
              </a:rPr>
              <a:t> / durable</a:t>
            </a:r>
          </a:p>
        </p:txBody>
      </p:sp>
    </p:spTree>
    <p:extLst>
      <p:ext uri="{BB962C8B-B14F-4D97-AF65-F5344CB8AC3E}">
        <p14:creationId xmlns:p14="http://schemas.microsoft.com/office/powerpoint/2010/main" val="254212741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54CC4E10-D745-AAFD-7A7C-3D8C6B542482}"/>
              </a:ext>
            </a:extLst>
          </p:cNvPr>
          <p:cNvSpPr>
            <a:spLocks noGrp="1"/>
          </p:cNvSpPr>
          <p:nvPr>
            <p:ph type="title"/>
          </p:nvPr>
        </p:nvSpPr>
        <p:spPr>
          <a:xfrm>
            <a:off x="499975" y="449863"/>
            <a:ext cx="6345640" cy="561974"/>
          </a:xfrm>
        </p:spPr>
        <p:txBody>
          <a:bodyPr>
            <a:normAutofit/>
          </a:bodyPr>
          <a:lstStyle/>
          <a:p>
            <a:r>
              <a:rPr lang="fr-BE" sz="2400" b="1" dirty="0">
                <a:solidFill>
                  <a:schemeClr val="accent2">
                    <a:lumMod val="50000"/>
                  </a:schemeClr>
                </a:solidFill>
                <a:latin typeface="Aptos" panose="020B0004020202020204" pitchFamily="34" charset="0"/>
              </a:rPr>
              <a:t>Crédit-temps fin de carrière </a:t>
            </a:r>
            <a:endParaRPr lang="fr-BE" sz="2400" b="1" dirty="0">
              <a:solidFill>
                <a:schemeClr val="accent2">
                  <a:lumMod val="50000"/>
                </a:schemeClr>
              </a:solidFill>
            </a:endParaRPr>
          </a:p>
        </p:txBody>
      </p:sp>
      <p:sp>
        <p:nvSpPr>
          <p:cNvPr id="3" name="Tijdelijke aanduiding voor inhoud 2">
            <a:extLst>
              <a:ext uri="{FF2B5EF4-FFF2-40B4-BE49-F238E27FC236}">
                <a16:creationId xmlns:a16="http://schemas.microsoft.com/office/drawing/2014/main" id="{9376A71B-79F3-360F-AAAB-45F4A3779793}"/>
              </a:ext>
            </a:extLst>
          </p:cNvPr>
          <p:cNvSpPr>
            <a:spLocks noGrp="1"/>
          </p:cNvSpPr>
          <p:nvPr>
            <p:ph idx="1"/>
          </p:nvPr>
        </p:nvSpPr>
        <p:spPr>
          <a:xfrm>
            <a:off x="499974" y="1011838"/>
            <a:ext cx="7317395" cy="3084070"/>
          </a:xfrm>
        </p:spPr>
        <p:txBody>
          <a:bodyPr>
            <a:noAutofit/>
          </a:bodyPr>
          <a:lstStyle/>
          <a:p>
            <a:pPr marL="0" indent="0" algn="l">
              <a:buNone/>
            </a:pPr>
            <a:r>
              <a:rPr lang="fr-BE" sz="1800" dirty="0">
                <a:solidFill>
                  <a:srgbClr val="006600"/>
                </a:solidFill>
                <a:latin typeface="Aptos" panose="020B0004020202020204" pitchFamily="34" charset="0"/>
              </a:rPr>
              <a:t>= possibilité de </a:t>
            </a:r>
            <a:r>
              <a:rPr lang="fr-BE" sz="1800" b="1" dirty="0">
                <a:solidFill>
                  <a:srgbClr val="006600"/>
                </a:solidFill>
                <a:latin typeface="Aptos" panose="020B0004020202020204" pitchFamily="34" charset="0"/>
              </a:rPr>
              <a:t>réduire son temps de travail </a:t>
            </a:r>
            <a:r>
              <a:rPr lang="fr-BE" sz="1800" dirty="0">
                <a:solidFill>
                  <a:srgbClr val="006600"/>
                </a:solidFill>
                <a:latin typeface="Aptos" panose="020B0004020202020204" pitchFamily="34" charset="0"/>
              </a:rPr>
              <a:t>à partir de 55 ans pour travailler à 4/5</a:t>
            </a:r>
            <a:r>
              <a:rPr lang="fr-BE" sz="1800" baseline="30000" dirty="0">
                <a:solidFill>
                  <a:srgbClr val="006600"/>
                </a:solidFill>
                <a:latin typeface="Aptos" panose="020B0004020202020204" pitchFamily="34" charset="0"/>
              </a:rPr>
              <a:t>e</a:t>
            </a:r>
            <a:r>
              <a:rPr lang="fr-BE" sz="1800" dirty="0">
                <a:solidFill>
                  <a:srgbClr val="006600"/>
                </a:solidFill>
                <a:latin typeface="Aptos" panose="020B0004020202020204" pitchFamily="34" charset="0"/>
              </a:rPr>
              <a:t> ou à mi-temps</a:t>
            </a:r>
          </a:p>
          <a:p>
            <a:pPr algn="l"/>
            <a:r>
              <a:rPr lang="fr-BE" sz="1800" dirty="0">
                <a:solidFill>
                  <a:srgbClr val="006600"/>
                </a:solidFill>
                <a:latin typeface="Aptos" panose="020B0004020202020204" pitchFamily="34" charset="0"/>
              </a:rPr>
              <a:t>Si 35 ans de carrière</a:t>
            </a:r>
          </a:p>
          <a:p>
            <a:pPr algn="l"/>
            <a:r>
              <a:rPr lang="fr-BE" sz="1800" dirty="0">
                <a:solidFill>
                  <a:srgbClr val="006600"/>
                </a:solidFill>
                <a:latin typeface="Aptos" panose="020B0004020202020204" pitchFamily="34" charset="0"/>
              </a:rPr>
              <a:t>Ou travail lourd ou travail de nuit</a:t>
            </a:r>
          </a:p>
          <a:p>
            <a:pPr algn="l"/>
            <a:r>
              <a:rPr lang="fr-BE" sz="1800" dirty="0">
                <a:solidFill>
                  <a:srgbClr val="006600"/>
                </a:solidFill>
                <a:latin typeface="Aptos" panose="020B0004020202020204" pitchFamily="34" charset="0"/>
              </a:rPr>
              <a:t>…</a:t>
            </a:r>
          </a:p>
          <a:p>
            <a:pPr algn="l">
              <a:buFont typeface="Symbol" panose="05050102010706020507" pitchFamily="18" charset="2"/>
              <a:buChar char="Þ"/>
            </a:pPr>
            <a:r>
              <a:rPr lang="fr-BE" sz="1800" dirty="0">
                <a:solidFill>
                  <a:srgbClr val="006600"/>
                </a:solidFill>
                <a:latin typeface="Aptos" panose="020B0004020202020204" pitchFamily="34" charset="0"/>
              </a:rPr>
              <a:t>Allocation </a:t>
            </a:r>
            <a:r>
              <a:rPr lang="fr-BE" sz="1800" dirty="0">
                <a:solidFill>
                  <a:srgbClr val="006600"/>
                </a:solidFill>
                <a:latin typeface="Aptos" panose="020B0004020202020204" pitchFamily="34" charset="0"/>
                <a:hlinkClick r:id="rId3"/>
              </a:rPr>
              <a:t>ONEM</a:t>
            </a:r>
            <a:r>
              <a:rPr lang="fr-BE" sz="1800" dirty="0">
                <a:solidFill>
                  <a:srgbClr val="006600"/>
                </a:solidFill>
                <a:latin typeface="Aptos" panose="020B0004020202020204" pitchFamily="34" charset="0"/>
              </a:rPr>
              <a:t> + complément du fonds social CPAE si réduction du temps de travail à 4/5</a:t>
            </a:r>
            <a:r>
              <a:rPr lang="fr-BE" sz="1800" baseline="30000" dirty="0">
                <a:solidFill>
                  <a:srgbClr val="006600"/>
                </a:solidFill>
                <a:latin typeface="Aptos" panose="020B0004020202020204" pitchFamily="34" charset="0"/>
              </a:rPr>
              <a:t>e</a:t>
            </a:r>
            <a:r>
              <a:rPr lang="fr-BE" sz="1800" dirty="0">
                <a:solidFill>
                  <a:srgbClr val="006600"/>
                </a:solidFill>
                <a:latin typeface="Aptos" panose="020B0004020202020204" pitchFamily="34" charset="0"/>
              </a:rPr>
              <a:t> : 92,45 € /mois </a:t>
            </a:r>
          </a:p>
          <a:p>
            <a:pPr marL="253060" marR="0" lvl="0" indent="-253060" algn="l" defTabSz="337414" rtl="0" eaLnBrk="1" fontAlgn="auto" latinLnBrk="0" hangingPunct="1">
              <a:lnSpc>
                <a:spcPct val="100000"/>
              </a:lnSpc>
              <a:spcBef>
                <a:spcPts val="738"/>
              </a:spcBef>
              <a:spcAft>
                <a:spcPts val="0"/>
              </a:spcAft>
              <a:buClr>
                <a:srgbClr val="90C226"/>
              </a:buClr>
              <a:buSzPct val="80000"/>
              <a:buFont typeface="Wingdings 3" charset="2"/>
              <a:buChar char=""/>
              <a:tabLst/>
              <a:defRPr/>
            </a:pPr>
            <a:r>
              <a:rPr kumimoji="0" lang="fr-BE" sz="1800" b="0" i="0" u="none" strike="noStrike" kern="1200" cap="none" spc="0" normalizeH="0" baseline="0" noProof="0" dirty="0">
                <a:ln>
                  <a:noFill/>
                </a:ln>
                <a:solidFill>
                  <a:srgbClr val="006600"/>
                </a:solidFill>
                <a:effectLst/>
                <a:uLnTx/>
                <a:uFillTx/>
                <a:latin typeface="Aptos" panose="020B0004020202020204" pitchFamily="34" charset="0"/>
                <a:ea typeface="+mn-ea"/>
                <a:cs typeface="+mn-cs"/>
              </a:rPr>
              <a:t>Possible </a:t>
            </a:r>
            <a:r>
              <a:rPr kumimoji="0" lang="fr-BE" sz="1800" b="1" i="0" u="none" strike="noStrike" kern="1200" cap="none" spc="0" normalizeH="0" baseline="0" noProof="0" dirty="0">
                <a:ln>
                  <a:noFill/>
                </a:ln>
                <a:solidFill>
                  <a:srgbClr val="006600"/>
                </a:solidFill>
                <a:effectLst/>
                <a:uLnTx/>
                <a:uFillTx/>
                <a:latin typeface="Aptos" panose="020B0004020202020204" pitchFamily="34" charset="0"/>
                <a:ea typeface="+mn-ea"/>
                <a:cs typeface="+mn-cs"/>
              </a:rPr>
              <a:t>jusqu’au 30 juin 2029</a:t>
            </a:r>
          </a:p>
          <a:p>
            <a:pPr marL="0" indent="0" algn="l">
              <a:buNone/>
            </a:pPr>
            <a:endParaRPr lang="fr-BE" sz="1900" dirty="0">
              <a:solidFill>
                <a:srgbClr val="006600"/>
              </a:solidFill>
              <a:latin typeface="Aptos" panose="020B0004020202020204" pitchFamily="34" charset="0"/>
            </a:endParaRPr>
          </a:p>
          <a:p>
            <a:pPr marL="0" indent="0" algn="l">
              <a:buNone/>
            </a:pPr>
            <a:endParaRPr lang="fr-BE" sz="1900" dirty="0">
              <a:solidFill>
                <a:srgbClr val="006600"/>
              </a:solidFill>
              <a:latin typeface="Aptos" panose="020B0004020202020204" pitchFamily="34" charset="0"/>
            </a:endParaRPr>
          </a:p>
          <a:p>
            <a:pPr algn="l">
              <a:buFont typeface="Symbol" panose="05050102010706020507" pitchFamily="18" charset="2"/>
              <a:buChar char="Þ"/>
            </a:pPr>
            <a:r>
              <a:rPr lang="fr-BE" sz="1800" dirty="0">
                <a:solidFill>
                  <a:srgbClr val="006600"/>
                </a:solidFill>
                <a:latin typeface="Aptos" panose="020B0004020202020204" pitchFamily="34" charset="0"/>
                <a:hlinkClick r:id="rId4"/>
              </a:rPr>
              <a:t>Site du Fonds Social CP 200 </a:t>
            </a:r>
            <a:endParaRPr lang="fr-BE" sz="1800" dirty="0">
              <a:solidFill>
                <a:srgbClr val="006600"/>
              </a:solidFill>
              <a:latin typeface="Aptos" panose="020B0004020202020204" pitchFamily="34" charset="0"/>
            </a:endParaRPr>
          </a:p>
        </p:txBody>
      </p:sp>
      <p:pic>
        <p:nvPicPr>
          <p:cNvPr id="6" name="Graphique 5" descr="Informations avec un remplissage uni">
            <a:extLst>
              <a:ext uri="{FF2B5EF4-FFF2-40B4-BE49-F238E27FC236}">
                <a16:creationId xmlns:a16="http://schemas.microsoft.com/office/drawing/2014/main" id="{B4CE4E5F-B5C5-9991-9172-559D4B1B3A4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672795" y="4301401"/>
            <a:ext cx="619372" cy="619372"/>
          </a:xfrm>
          <a:prstGeom prst="rect">
            <a:avLst/>
          </a:prstGeom>
        </p:spPr>
      </p:pic>
    </p:spTree>
    <p:extLst>
      <p:ext uri="{BB962C8B-B14F-4D97-AF65-F5344CB8AC3E}">
        <p14:creationId xmlns:p14="http://schemas.microsoft.com/office/powerpoint/2010/main" val="24478642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69FAE0-BB8B-3957-578C-65BEBB23D1C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A77D1BA-F3B6-C5C2-702A-0E241F99AEEB}"/>
              </a:ext>
            </a:extLst>
          </p:cNvPr>
          <p:cNvSpPr>
            <a:spLocks noGrp="1"/>
          </p:cNvSpPr>
          <p:nvPr>
            <p:ph type="title"/>
          </p:nvPr>
        </p:nvSpPr>
        <p:spPr>
          <a:xfrm>
            <a:off x="499975" y="449862"/>
            <a:ext cx="6345640" cy="599449"/>
          </a:xfrm>
        </p:spPr>
        <p:txBody>
          <a:bodyPr>
            <a:normAutofit/>
          </a:bodyPr>
          <a:lstStyle/>
          <a:p>
            <a:r>
              <a:rPr lang="fr-BE" sz="2400" b="1" dirty="0">
                <a:solidFill>
                  <a:schemeClr val="accent2">
                    <a:lumMod val="50000"/>
                  </a:schemeClr>
                </a:solidFill>
                <a:latin typeface="Aptos" panose="020B0004020202020204" pitchFamily="34" charset="0"/>
              </a:rPr>
              <a:t>Crédit-temps pour différents motifs </a:t>
            </a:r>
          </a:p>
        </p:txBody>
      </p:sp>
      <p:sp>
        <p:nvSpPr>
          <p:cNvPr id="3" name="Tijdelijke aanduiding voor inhoud 2">
            <a:extLst>
              <a:ext uri="{FF2B5EF4-FFF2-40B4-BE49-F238E27FC236}">
                <a16:creationId xmlns:a16="http://schemas.microsoft.com/office/drawing/2014/main" id="{C2746206-FDC8-86D9-8D07-C0C7038E7ECD}"/>
              </a:ext>
            </a:extLst>
          </p:cNvPr>
          <p:cNvSpPr>
            <a:spLocks noGrp="1"/>
          </p:cNvSpPr>
          <p:nvPr>
            <p:ph idx="1"/>
          </p:nvPr>
        </p:nvSpPr>
        <p:spPr>
          <a:xfrm>
            <a:off x="499975" y="1152225"/>
            <a:ext cx="6345640" cy="3757054"/>
          </a:xfrm>
        </p:spPr>
        <p:txBody>
          <a:bodyPr>
            <a:noAutofit/>
          </a:bodyPr>
          <a:lstStyle/>
          <a:p>
            <a:r>
              <a:rPr lang="fr-BE" sz="1800" b="1" dirty="0">
                <a:solidFill>
                  <a:schemeClr val="tx1"/>
                </a:solidFill>
                <a:latin typeface="Aptos" panose="020B0004020202020204" pitchFamily="34" charset="0"/>
              </a:rPr>
              <a:t>Motifs </a:t>
            </a:r>
            <a:r>
              <a:rPr lang="fr-BE" sz="1800" dirty="0">
                <a:solidFill>
                  <a:schemeClr val="tx1"/>
                </a:solidFill>
                <a:latin typeface="Aptos" panose="020B0004020202020204" pitchFamily="34" charset="0"/>
              </a:rPr>
              <a:t>: soins d’un enfant jusque 8 ans (21 ans si handicap), soins palliatifs, soins à un membre du ménage ou de la famille gravement malade, formation</a:t>
            </a:r>
          </a:p>
          <a:p>
            <a:pPr marL="0" indent="0">
              <a:buNone/>
            </a:pPr>
            <a:endParaRPr lang="fr-BE" sz="1800" dirty="0">
              <a:solidFill>
                <a:schemeClr val="tx1"/>
              </a:solidFill>
              <a:latin typeface="Aptos" panose="020B0004020202020204" pitchFamily="34" charset="0"/>
            </a:endParaRPr>
          </a:p>
          <a:p>
            <a:pPr lvl="1"/>
            <a:r>
              <a:rPr lang="fr-BE" sz="1600" b="1" dirty="0">
                <a:solidFill>
                  <a:schemeClr val="tx1"/>
                </a:solidFill>
                <a:latin typeface="Aptos" panose="020B0004020202020204" pitchFamily="34" charset="0"/>
              </a:rPr>
              <a:t>Réduction du temps de </a:t>
            </a:r>
            <a:r>
              <a:rPr lang="fr-BE" sz="1600" b="1">
                <a:solidFill>
                  <a:schemeClr val="tx1"/>
                </a:solidFill>
                <a:latin typeface="Aptos" panose="020B0004020202020204" pitchFamily="34" charset="0"/>
              </a:rPr>
              <a:t>travail à 4/5</a:t>
            </a:r>
            <a:r>
              <a:rPr lang="fr-BE" sz="1600" b="1" baseline="30000">
                <a:solidFill>
                  <a:schemeClr val="tx1"/>
                </a:solidFill>
                <a:latin typeface="Aptos" panose="020B0004020202020204" pitchFamily="34" charset="0"/>
              </a:rPr>
              <a:t>e</a:t>
            </a:r>
            <a:r>
              <a:rPr lang="fr-BE" sz="1600" b="1">
                <a:solidFill>
                  <a:schemeClr val="tx1"/>
                </a:solidFill>
                <a:latin typeface="Aptos" panose="020B0004020202020204" pitchFamily="34" charset="0"/>
              </a:rPr>
              <a:t> </a:t>
            </a:r>
            <a:r>
              <a:rPr lang="fr-BE" sz="1600" dirty="0">
                <a:solidFill>
                  <a:schemeClr val="tx1"/>
                </a:solidFill>
                <a:latin typeface="Aptos" panose="020B0004020202020204" pitchFamily="34" charset="0"/>
              </a:rPr>
              <a:t>entre 36 et 51 mois selon les motifs et l’ancienneté</a:t>
            </a:r>
            <a:endParaRPr lang="fr-BE" sz="1452" dirty="0">
              <a:solidFill>
                <a:schemeClr val="tx1"/>
              </a:solidFill>
              <a:latin typeface="Aptos" panose="020B0004020202020204" pitchFamily="34" charset="0"/>
            </a:endParaRPr>
          </a:p>
          <a:p>
            <a:pPr lvl="1"/>
            <a:r>
              <a:rPr lang="fr-BE" sz="1600" b="1" dirty="0">
                <a:solidFill>
                  <a:schemeClr val="tx1"/>
                </a:solidFill>
                <a:latin typeface="Aptos" panose="020B0004020202020204" pitchFamily="34" charset="0"/>
              </a:rPr>
              <a:t>Interruption à 100% </a:t>
            </a:r>
            <a:r>
              <a:rPr lang="fr-BE" sz="1600" dirty="0">
                <a:solidFill>
                  <a:schemeClr val="tx1"/>
                </a:solidFill>
                <a:latin typeface="Aptos" panose="020B0004020202020204" pitchFamily="34" charset="0"/>
              </a:rPr>
              <a:t>ou </a:t>
            </a:r>
            <a:r>
              <a:rPr lang="fr-BE" sz="1600" b="1" dirty="0">
                <a:solidFill>
                  <a:schemeClr val="tx1"/>
                </a:solidFill>
                <a:latin typeface="Aptos" panose="020B0004020202020204" pitchFamily="34" charset="0"/>
              </a:rPr>
              <a:t>réduction à mi-temps </a:t>
            </a:r>
            <a:r>
              <a:rPr lang="fr-BE" sz="1600" b="1" dirty="0">
                <a:solidFill>
                  <a:schemeClr val="tx1"/>
                </a:solidFill>
                <a:latin typeface="Aptos" panose="020B0004020202020204" pitchFamily="34" charset="0"/>
                <a:sym typeface="Wingdings" panose="05000000000000000000" pitchFamily="2" charset="2"/>
              </a:rPr>
              <a:t></a:t>
            </a:r>
            <a:r>
              <a:rPr lang="fr-BE" sz="1600" b="1" dirty="0">
                <a:solidFill>
                  <a:schemeClr val="tx1"/>
                </a:solidFill>
                <a:latin typeface="Aptos" panose="020B0004020202020204" pitchFamily="34" charset="0"/>
              </a:rPr>
              <a:t> </a:t>
            </a:r>
            <a:r>
              <a:rPr lang="fr-BE" sz="1600" dirty="0">
                <a:solidFill>
                  <a:schemeClr val="tx1"/>
                </a:solidFill>
                <a:latin typeface="Aptos" panose="020B0004020202020204" pitchFamily="34" charset="0"/>
              </a:rPr>
              <a:t>possibilité prolongée </a:t>
            </a:r>
            <a:r>
              <a:rPr lang="fr-BE" sz="1600" b="1" dirty="0">
                <a:solidFill>
                  <a:schemeClr val="tx1"/>
                </a:solidFill>
                <a:latin typeface="Aptos" panose="020B0004020202020204" pitchFamily="34" charset="0"/>
              </a:rPr>
              <a:t>jusqu’au 30 juin 2029</a:t>
            </a:r>
          </a:p>
          <a:p>
            <a:pPr lvl="2"/>
            <a:r>
              <a:rPr lang="fr-BE" sz="1452" dirty="0">
                <a:solidFill>
                  <a:schemeClr val="tx1"/>
                </a:solidFill>
                <a:latin typeface="Aptos" panose="020B0004020202020204" pitchFamily="34" charset="0"/>
              </a:rPr>
              <a:t>Droit à 24 mois si – 5 ans d’ancienneté</a:t>
            </a:r>
          </a:p>
          <a:p>
            <a:pPr lvl="2"/>
            <a:r>
              <a:rPr lang="fr-BE" sz="1452" dirty="0">
                <a:solidFill>
                  <a:schemeClr val="tx1"/>
                </a:solidFill>
                <a:latin typeface="Aptos" panose="020B0004020202020204" pitchFamily="34" charset="0"/>
              </a:rPr>
              <a:t>Droit à 51 mois si &gt; 5 ans d’ancienneté (36 mois pour formation)</a:t>
            </a:r>
          </a:p>
        </p:txBody>
      </p:sp>
    </p:spTree>
    <p:extLst>
      <p:ext uri="{BB962C8B-B14F-4D97-AF65-F5344CB8AC3E}">
        <p14:creationId xmlns:p14="http://schemas.microsoft.com/office/powerpoint/2010/main" val="6550756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6C57550-8655-2853-3DDC-2FF1D198A876}"/>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999537" cy="5060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5C00E575-1F41-1B46-FD23-61C74458999C}"/>
              </a:ext>
            </a:extLst>
          </p:cNvPr>
          <p:cNvSpPr>
            <a:spLocks noGrp="1"/>
          </p:cNvSpPr>
          <p:nvPr>
            <p:ph type="title"/>
          </p:nvPr>
        </p:nvSpPr>
        <p:spPr>
          <a:xfrm>
            <a:off x="949950" y="449862"/>
            <a:ext cx="7527291" cy="811358"/>
          </a:xfrm>
        </p:spPr>
        <p:txBody>
          <a:bodyPr>
            <a:normAutofit/>
          </a:bodyPr>
          <a:lstStyle/>
          <a:p>
            <a:r>
              <a:rPr lang="fr-BE" b="1" dirty="0">
                <a:solidFill>
                  <a:schemeClr val="accent2">
                    <a:lumMod val="50000"/>
                  </a:schemeClr>
                </a:solidFill>
                <a:latin typeface="Aptos" panose="020B0004020202020204" pitchFamily="34" charset="0"/>
              </a:rPr>
              <a:t>Réintégration malades de longue durée</a:t>
            </a:r>
          </a:p>
        </p:txBody>
      </p:sp>
      <p:sp>
        <p:nvSpPr>
          <p:cNvPr id="11" name="Isosceles Triangle 10">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621963" cy="4181411"/>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a:p>
        </p:txBody>
      </p:sp>
      <p:sp>
        <p:nvSpPr>
          <p:cNvPr id="13" name="Isosceles Triangle 12">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668304" y="2961592"/>
            <a:ext cx="331233" cy="2099358"/>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a:p>
        </p:txBody>
      </p:sp>
      <p:graphicFrame>
        <p:nvGraphicFramePr>
          <p:cNvPr id="5" name="Tijdelijke aanduiding voor inhoud 2">
            <a:extLst>
              <a:ext uri="{FF2B5EF4-FFF2-40B4-BE49-F238E27FC236}">
                <a16:creationId xmlns:a16="http://schemas.microsoft.com/office/drawing/2014/main" id="{64E07D45-E876-C19B-3676-8B8A3DA8B5E2}"/>
              </a:ext>
            </a:extLst>
          </p:cNvPr>
          <p:cNvGraphicFramePr>
            <a:graphicFrameLocks noGrp="1"/>
          </p:cNvGraphicFramePr>
          <p:nvPr>
            <p:ph idx="1"/>
            <p:extLst>
              <p:ext uri="{D42A27DB-BD31-4B8C-83A1-F6EECF244321}">
                <p14:modId xmlns:p14="http://schemas.microsoft.com/office/powerpoint/2010/main" val="1646755699"/>
              </p:ext>
            </p:extLst>
          </p:nvPr>
        </p:nvGraphicFramePr>
        <p:xfrm>
          <a:off x="949950" y="1437952"/>
          <a:ext cx="7099635" cy="30208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987092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F18E21-D301-A336-F542-1D2712EBDEC5}"/>
              </a:ext>
            </a:extLst>
          </p:cNvPr>
          <p:cNvSpPr>
            <a:spLocks noGrp="1"/>
          </p:cNvSpPr>
          <p:nvPr>
            <p:ph type="title"/>
          </p:nvPr>
        </p:nvSpPr>
        <p:spPr>
          <a:xfrm>
            <a:off x="499975" y="449862"/>
            <a:ext cx="6345640" cy="1144573"/>
          </a:xfrm>
        </p:spPr>
        <p:txBody>
          <a:bodyPr>
            <a:normAutofit/>
          </a:bodyPr>
          <a:lstStyle/>
          <a:p>
            <a:r>
              <a:rPr lang="fr-BE" dirty="0">
                <a:latin typeface="Aptos" panose="020B0004020202020204" pitchFamily="34" charset="0"/>
              </a:rPr>
              <a:t>Pour info … Arizona : nouvelles règles en matière de réintégration </a:t>
            </a:r>
          </a:p>
        </p:txBody>
      </p:sp>
      <p:sp>
        <p:nvSpPr>
          <p:cNvPr id="3" name="Espace réservé du contenu 2">
            <a:extLst>
              <a:ext uri="{FF2B5EF4-FFF2-40B4-BE49-F238E27FC236}">
                <a16:creationId xmlns:a16="http://schemas.microsoft.com/office/drawing/2014/main" id="{D9E7A252-84D7-5338-6988-CFE7C0556D67}"/>
              </a:ext>
            </a:extLst>
          </p:cNvPr>
          <p:cNvSpPr>
            <a:spLocks noGrp="1"/>
          </p:cNvSpPr>
          <p:nvPr>
            <p:ph idx="1"/>
          </p:nvPr>
        </p:nvSpPr>
        <p:spPr>
          <a:xfrm>
            <a:off x="499975" y="1798532"/>
            <a:ext cx="6345640" cy="2048175"/>
          </a:xfrm>
        </p:spPr>
        <p:txBody>
          <a:bodyPr>
            <a:noAutofit/>
          </a:bodyPr>
          <a:lstStyle/>
          <a:p>
            <a:r>
              <a:rPr lang="fr-BE" sz="1800" dirty="0">
                <a:solidFill>
                  <a:schemeClr val="tx1"/>
                </a:solidFill>
                <a:latin typeface="Aptos" panose="020B0004020202020204" pitchFamily="34" charset="0"/>
              </a:rPr>
              <a:t>Trajet de réintégration :</a:t>
            </a:r>
          </a:p>
          <a:p>
            <a:pPr lvl="1"/>
            <a:r>
              <a:rPr lang="fr-BE" sz="1600" dirty="0">
                <a:solidFill>
                  <a:schemeClr val="tx1"/>
                </a:solidFill>
                <a:latin typeface="Aptos" panose="020B0004020202020204" pitchFamily="34" charset="0"/>
              </a:rPr>
              <a:t>Trajet possible dès 8 semaines d’incapacité (au lieu de 3 mois) si le médecin du travail estime qu’il y a un potentiel d’emploi</a:t>
            </a:r>
          </a:p>
          <a:p>
            <a:pPr lvl="1"/>
            <a:r>
              <a:rPr lang="fr-BE" sz="1600" dirty="0">
                <a:solidFill>
                  <a:schemeClr val="tx1"/>
                </a:solidFill>
                <a:latin typeface="Aptos" panose="020B0004020202020204" pitchFamily="34" charset="0"/>
              </a:rPr>
              <a:t>Obligatoire pour employeurs de ≥ 20 travailleurs après 6 mois d’incapacité</a:t>
            </a:r>
          </a:p>
        </p:txBody>
      </p:sp>
      <p:sp>
        <p:nvSpPr>
          <p:cNvPr id="4" name="ZoneTexte 3">
            <a:extLst>
              <a:ext uri="{FF2B5EF4-FFF2-40B4-BE49-F238E27FC236}">
                <a16:creationId xmlns:a16="http://schemas.microsoft.com/office/drawing/2014/main" id="{623B9C77-0C9B-05D3-77D1-38217E32361F}"/>
              </a:ext>
            </a:extLst>
          </p:cNvPr>
          <p:cNvSpPr txBox="1"/>
          <p:nvPr/>
        </p:nvSpPr>
        <p:spPr>
          <a:xfrm>
            <a:off x="737281" y="3734574"/>
            <a:ext cx="5871027" cy="369332"/>
          </a:xfrm>
          <a:prstGeom prst="rect">
            <a:avLst/>
          </a:prstGeom>
          <a:noFill/>
        </p:spPr>
        <p:txBody>
          <a:bodyPr wrap="square" rtlCol="0">
            <a:spAutoFit/>
          </a:bodyPr>
          <a:lstStyle/>
          <a:p>
            <a:r>
              <a:rPr lang="fr-BE" dirty="0">
                <a:hlinkClick r:id="rId2"/>
              </a:rPr>
              <a:t>Webinaire de la CNE sur les malades de longue durée</a:t>
            </a:r>
            <a:r>
              <a:rPr lang="fr-BE" dirty="0"/>
              <a:t> </a:t>
            </a:r>
          </a:p>
        </p:txBody>
      </p:sp>
    </p:spTree>
    <p:extLst>
      <p:ext uri="{BB962C8B-B14F-4D97-AF65-F5344CB8AC3E}">
        <p14:creationId xmlns:p14="http://schemas.microsoft.com/office/powerpoint/2010/main" val="27772471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B9AACA-BE76-F1C4-3DA7-1180F5F497E7}"/>
              </a:ext>
            </a:extLst>
          </p:cNvPr>
          <p:cNvSpPr>
            <a:spLocks noGrp="1"/>
          </p:cNvSpPr>
          <p:nvPr>
            <p:ph type="title"/>
          </p:nvPr>
        </p:nvSpPr>
        <p:spPr>
          <a:xfrm>
            <a:off x="499975" y="449863"/>
            <a:ext cx="6345640" cy="517090"/>
          </a:xfrm>
        </p:spPr>
        <p:txBody>
          <a:bodyPr>
            <a:normAutofit fontScale="90000"/>
          </a:bodyPr>
          <a:lstStyle/>
          <a:p>
            <a:r>
              <a:rPr lang="fr-BE" sz="2700" b="1" dirty="0">
                <a:solidFill>
                  <a:schemeClr val="accent2">
                    <a:lumMod val="50000"/>
                  </a:schemeClr>
                </a:solidFill>
                <a:latin typeface="Aptos" panose="020B0004020202020204" pitchFamily="34" charset="0"/>
              </a:rPr>
              <a:t>Cadre télétravail</a:t>
            </a:r>
            <a:br>
              <a:rPr lang="fr-BE" sz="2800" dirty="0">
                <a:solidFill>
                  <a:srgbClr val="006600"/>
                </a:solidFill>
                <a:latin typeface="Aptos" panose="020B0004020202020204" pitchFamily="34" charset="0"/>
              </a:rPr>
            </a:br>
            <a:endParaRPr lang="fr-BE" dirty="0">
              <a:latin typeface="Aptos" panose="020B0004020202020204" pitchFamily="34" charset="0"/>
            </a:endParaRPr>
          </a:p>
        </p:txBody>
      </p:sp>
      <p:sp>
        <p:nvSpPr>
          <p:cNvPr id="3" name="Espace réservé du contenu 2">
            <a:extLst>
              <a:ext uri="{FF2B5EF4-FFF2-40B4-BE49-F238E27FC236}">
                <a16:creationId xmlns:a16="http://schemas.microsoft.com/office/drawing/2014/main" id="{C69CC234-BF71-8DCE-F878-4E186E294618}"/>
              </a:ext>
            </a:extLst>
          </p:cNvPr>
          <p:cNvSpPr>
            <a:spLocks noGrp="1"/>
          </p:cNvSpPr>
          <p:nvPr>
            <p:ph idx="1"/>
          </p:nvPr>
        </p:nvSpPr>
        <p:spPr>
          <a:xfrm>
            <a:off x="499974" y="1079291"/>
            <a:ext cx="6503169" cy="3207895"/>
          </a:xfrm>
        </p:spPr>
        <p:txBody>
          <a:bodyPr>
            <a:normAutofit/>
          </a:bodyPr>
          <a:lstStyle/>
          <a:p>
            <a:pPr fontAlgn="base"/>
            <a:endParaRPr lang="fr-BE" sz="3500" dirty="0">
              <a:solidFill>
                <a:schemeClr val="tx1"/>
              </a:solidFill>
              <a:latin typeface="Aptos" panose="020B0004020202020204" pitchFamily="34" charset="0"/>
              <a:cs typeface="Arial" panose="020B0604020202020204" pitchFamily="34" charset="0"/>
            </a:endParaRPr>
          </a:p>
          <a:p>
            <a:pPr fontAlgn="base"/>
            <a:r>
              <a:rPr lang="fr-BE" sz="1800" dirty="0">
                <a:solidFill>
                  <a:schemeClr val="tx1"/>
                </a:solidFill>
                <a:latin typeface="Aptos" panose="020B0004020202020204" pitchFamily="34" charset="0"/>
                <a:cs typeface="Arial" panose="020B0604020202020204" pitchFamily="34" charset="0"/>
              </a:rPr>
              <a:t>Les partenaires sociaux encouragent les entreprises</a:t>
            </a:r>
          </a:p>
          <a:p>
            <a:pPr lvl="1" fontAlgn="base"/>
            <a:r>
              <a:rPr lang="fr-BE" sz="1600" dirty="0">
                <a:solidFill>
                  <a:schemeClr val="tx1"/>
                </a:solidFill>
                <a:latin typeface="Aptos" panose="020B0004020202020204" pitchFamily="34" charset="0"/>
                <a:cs typeface="Arial" panose="020B0604020202020204" pitchFamily="34" charset="0"/>
              </a:rPr>
              <a:t>quand elles implémentent le télétravail </a:t>
            </a:r>
          </a:p>
          <a:p>
            <a:pPr lvl="1" fontAlgn="base"/>
            <a:r>
              <a:rPr lang="fr-BE" sz="1600" dirty="0">
                <a:solidFill>
                  <a:schemeClr val="tx1"/>
                </a:solidFill>
                <a:latin typeface="Aptos" panose="020B0004020202020204" pitchFamily="34" charset="0"/>
                <a:cs typeface="Arial" panose="020B0604020202020204" pitchFamily="34" charset="0"/>
              </a:rPr>
              <a:t>ou modifient fondamentalement le cadre du télétravail</a:t>
            </a:r>
          </a:p>
          <a:p>
            <a:pPr fontAlgn="base"/>
            <a:r>
              <a:rPr lang="fr-BE" sz="1800" dirty="0">
                <a:solidFill>
                  <a:schemeClr val="tx1"/>
                </a:solidFill>
                <a:latin typeface="Aptos" panose="020B0004020202020204" pitchFamily="34" charset="0"/>
                <a:cs typeface="Arial" panose="020B0604020202020204" pitchFamily="34" charset="0"/>
              </a:rPr>
              <a:t>à </a:t>
            </a:r>
            <a:r>
              <a:rPr lang="fr-BE" sz="1800" b="1" dirty="0">
                <a:solidFill>
                  <a:schemeClr val="tx1"/>
                </a:solidFill>
                <a:latin typeface="Aptos" panose="020B0004020202020204" pitchFamily="34" charset="0"/>
                <a:cs typeface="Arial" panose="020B0604020202020204" pitchFamily="34" charset="0"/>
              </a:rPr>
              <a:t>aborder le sujet dans le cadre du dialogue social au niveau de l’entreprise</a:t>
            </a:r>
            <a:r>
              <a:rPr lang="fr-BE" sz="1800" dirty="0">
                <a:solidFill>
                  <a:schemeClr val="tx1"/>
                </a:solidFill>
                <a:latin typeface="Aptos" panose="020B0004020202020204" pitchFamily="34" charset="0"/>
                <a:cs typeface="Arial" panose="020B0604020202020204" pitchFamily="34" charset="0"/>
              </a:rPr>
              <a:t>. </a:t>
            </a:r>
          </a:p>
          <a:p>
            <a:pPr fontAlgn="base"/>
            <a:endParaRPr lang="fr-BE" sz="3500" dirty="0">
              <a:solidFill>
                <a:schemeClr val="tx1"/>
              </a:solidFill>
              <a:latin typeface="Aptos" panose="020B0004020202020204" pitchFamily="34" charset="0"/>
              <a:cs typeface="Arial" panose="020B0604020202020204" pitchFamily="34" charset="0"/>
            </a:endParaRPr>
          </a:p>
          <a:p>
            <a:pPr fontAlgn="base"/>
            <a:endParaRPr lang="fr-BE" sz="3000" dirty="0">
              <a:solidFill>
                <a:schemeClr val="tx1"/>
              </a:solidFill>
              <a:latin typeface="Aptos" panose="020B0004020202020204" pitchFamily="34" charset="0"/>
              <a:cs typeface="Arial" panose="020B0604020202020204" pitchFamily="34" charset="0"/>
            </a:endParaRPr>
          </a:p>
          <a:p>
            <a:pPr marL="0" indent="0">
              <a:buNone/>
            </a:pPr>
            <a:endParaRPr lang="fr-BE" dirty="0">
              <a:latin typeface="Aptos" panose="020B0004020202020204" pitchFamily="34" charset="0"/>
            </a:endParaRPr>
          </a:p>
        </p:txBody>
      </p:sp>
    </p:spTree>
    <p:extLst>
      <p:ext uri="{BB962C8B-B14F-4D97-AF65-F5344CB8AC3E}">
        <p14:creationId xmlns:p14="http://schemas.microsoft.com/office/powerpoint/2010/main" val="13483692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DE10993-A1BE-84F7-D341-6885A1978F4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29B70D9-8AD8-E5DE-7FF8-538B442A30F5}"/>
              </a:ext>
            </a:extLst>
          </p:cNvPr>
          <p:cNvSpPr>
            <a:spLocks noGrp="1"/>
          </p:cNvSpPr>
          <p:nvPr>
            <p:ph type="title"/>
          </p:nvPr>
        </p:nvSpPr>
        <p:spPr>
          <a:xfrm>
            <a:off x="499974" y="449862"/>
            <a:ext cx="6345640" cy="974701"/>
          </a:xfrm>
        </p:spPr>
        <p:txBody>
          <a:bodyPr>
            <a:normAutofit/>
          </a:bodyPr>
          <a:lstStyle/>
          <a:p>
            <a:r>
              <a:rPr lang="fr-BE" b="1" dirty="0">
                <a:solidFill>
                  <a:schemeClr val="accent2">
                    <a:lumMod val="50000"/>
                  </a:schemeClr>
                </a:solidFill>
                <a:latin typeface="Aptos" panose="020B0004020202020204" pitchFamily="34" charset="0"/>
              </a:rPr>
              <a:t>Cadre télétravail</a:t>
            </a:r>
            <a:br>
              <a:rPr lang="fr-BE" dirty="0">
                <a:latin typeface="Aptos" panose="020B0004020202020204" pitchFamily="34" charset="0"/>
              </a:rPr>
            </a:br>
            <a:endParaRPr lang="fr-BE" dirty="0">
              <a:latin typeface="Aptos" panose="020B0004020202020204" pitchFamily="34" charset="0"/>
            </a:endParaRPr>
          </a:p>
        </p:txBody>
      </p:sp>
      <p:graphicFrame>
        <p:nvGraphicFramePr>
          <p:cNvPr id="5" name="Espace réservé du contenu 2">
            <a:extLst>
              <a:ext uri="{FF2B5EF4-FFF2-40B4-BE49-F238E27FC236}">
                <a16:creationId xmlns:a16="http://schemas.microsoft.com/office/drawing/2014/main" id="{110BF406-A25E-E820-EFC0-6BBA03B7B03F}"/>
              </a:ext>
            </a:extLst>
          </p:cNvPr>
          <p:cNvGraphicFramePr>
            <a:graphicFrameLocks noGrp="1"/>
          </p:cNvGraphicFramePr>
          <p:nvPr>
            <p:ph idx="1"/>
            <p:extLst>
              <p:ext uri="{D42A27DB-BD31-4B8C-83A1-F6EECF244321}">
                <p14:modId xmlns:p14="http://schemas.microsoft.com/office/powerpoint/2010/main" val="3276429305"/>
              </p:ext>
            </p:extLst>
          </p:nvPr>
        </p:nvGraphicFramePr>
        <p:xfrm>
          <a:off x="500238" y="1267862"/>
          <a:ext cx="6345376" cy="28643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01554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999537" cy="5060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4783EDE7-47B5-643B-FD4C-9B77C09F64F0}"/>
              </a:ext>
            </a:extLst>
          </p:cNvPr>
          <p:cNvSpPr>
            <a:spLocks noGrp="1"/>
          </p:cNvSpPr>
          <p:nvPr>
            <p:ph type="title"/>
          </p:nvPr>
        </p:nvSpPr>
        <p:spPr>
          <a:xfrm>
            <a:off x="949950" y="449862"/>
            <a:ext cx="7527291" cy="811358"/>
          </a:xfrm>
        </p:spPr>
        <p:txBody>
          <a:bodyPr>
            <a:noAutofit/>
          </a:bodyPr>
          <a:lstStyle/>
          <a:p>
            <a:pPr>
              <a:lnSpc>
                <a:spcPct val="90000"/>
              </a:lnSpc>
            </a:pPr>
            <a:r>
              <a:rPr lang="fr-BE" sz="2400" b="1" dirty="0">
                <a:solidFill>
                  <a:schemeClr val="accent2">
                    <a:lumMod val="50000"/>
                  </a:schemeClr>
                </a:solidFill>
                <a:latin typeface="Aptos" panose="020B0004020202020204" pitchFamily="34" charset="0"/>
              </a:rPr>
              <a:t>Recommandation Intelligence artificielle (IA) </a:t>
            </a:r>
            <a:br>
              <a:rPr lang="fr-BE" sz="2400" b="1" dirty="0">
                <a:solidFill>
                  <a:schemeClr val="accent2">
                    <a:lumMod val="50000"/>
                  </a:schemeClr>
                </a:solidFill>
                <a:latin typeface="Aptos" panose="020B0004020202020204" pitchFamily="34" charset="0"/>
              </a:rPr>
            </a:br>
            <a:endParaRPr lang="fr-BE" sz="2400" dirty="0">
              <a:solidFill>
                <a:schemeClr val="accent2">
                  <a:lumMod val="50000"/>
                </a:schemeClr>
              </a:solidFill>
              <a:latin typeface="Aptos" panose="020B0004020202020204" pitchFamily="34" charset="0"/>
            </a:endParaRPr>
          </a:p>
        </p:txBody>
      </p:sp>
      <p:sp>
        <p:nvSpPr>
          <p:cNvPr id="12" name="Isosceles Triangle 11">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621963" cy="4181411"/>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a:p>
        </p:txBody>
      </p:sp>
      <p:sp>
        <p:nvSpPr>
          <p:cNvPr id="14" name="Isosceles Triangle 13">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668304" y="2961592"/>
            <a:ext cx="331233" cy="2099358"/>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a:p>
        </p:txBody>
      </p:sp>
      <p:graphicFrame>
        <p:nvGraphicFramePr>
          <p:cNvPr id="5" name="Espace réservé du contenu 2">
            <a:extLst>
              <a:ext uri="{FF2B5EF4-FFF2-40B4-BE49-F238E27FC236}">
                <a16:creationId xmlns:a16="http://schemas.microsoft.com/office/drawing/2014/main" id="{A933CC75-34A5-6331-5195-0C53C89F1DA5}"/>
              </a:ext>
            </a:extLst>
          </p:cNvPr>
          <p:cNvGraphicFramePr>
            <a:graphicFrameLocks noGrp="1"/>
          </p:cNvGraphicFramePr>
          <p:nvPr>
            <p:ph idx="1"/>
            <p:extLst>
              <p:ext uri="{D42A27DB-BD31-4B8C-83A1-F6EECF244321}">
                <p14:modId xmlns:p14="http://schemas.microsoft.com/office/powerpoint/2010/main" val="2854852940"/>
              </p:ext>
            </p:extLst>
          </p:nvPr>
        </p:nvGraphicFramePr>
        <p:xfrm>
          <a:off x="949953" y="1261220"/>
          <a:ext cx="7099635" cy="30208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171119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8BA76C37-3A32-9B6A-09E0-9AEFAA2708E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999537" cy="5060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999537" cy="5060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 name="Straight Connector 11">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918188" y="0"/>
            <a:ext cx="899954" cy="506095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574507" y="2716746"/>
            <a:ext cx="3516225" cy="2344204"/>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6"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54079" y="-6248"/>
            <a:ext cx="2219878" cy="5067198"/>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8"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5554" y="-6248"/>
            <a:ext cx="1910747" cy="5067198"/>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0" name="Isosceles Triangle 19">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70174" y="2249311"/>
            <a:ext cx="2406127" cy="2811639"/>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2"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567034" y="-6248"/>
            <a:ext cx="2106924" cy="5067198"/>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4" name="Isosceles Triangle 23">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32619" y="2649188"/>
            <a:ext cx="1341338" cy="2411762"/>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 name="Titel 1">
            <a:extLst>
              <a:ext uri="{FF2B5EF4-FFF2-40B4-BE49-F238E27FC236}">
                <a16:creationId xmlns:a16="http://schemas.microsoft.com/office/drawing/2014/main" id="{01A784FA-527B-D4C7-6F49-589DD0376C14}"/>
              </a:ext>
            </a:extLst>
          </p:cNvPr>
          <p:cNvSpPr>
            <a:spLocks noGrp="1"/>
          </p:cNvSpPr>
          <p:nvPr>
            <p:ph type="title"/>
          </p:nvPr>
        </p:nvSpPr>
        <p:spPr>
          <a:xfrm>
            <a:off x="499974" y="449862"/>
            <a:ext cx="2836992" cy="3819419"/>
          </a:xfrm>
        </p:spPr>
        <p:txBody>
          <a:bodyPr anchor="ctr">
            <a:normAutofit/>
          </a:bodyPr>
          <a:lstStyle/>
          <a:p>
            <a:r>
              <a:rPr lang="fr-BE" dirty="0">
                <a:solidFill>
                  <a:schemeClr val="tx1">
                    <a:lumMod val="85000"/>
                    <a:lumOff val="15000"/>
                  </a:schemeClr>
                </a:solidFill>
                <a:latin typeface="Aptos" panose="020B0004020202020204" pitchFamily="34" charset="0"/>
              </a:rPr>
              <a:t>Petit chômage </a:t>
            </a:r>
            <a:br>
              <a:rPr lang="fr-BE" dirty="0">
                <a:solidFill>
                  <a:schemeClr val="tx1">
                    <a:lumMod val="85000"/>
                    <a:lumOff val="15000"/>
                  </a:schemeClr>
                </a:solidFill>
                <a:latin typeface="Aptos" panose="020B0004020202020204" pitchFamily="34" charset="0"/>
              </a:rPr>
            </a:br>
            <a:r>
              <a:rPr lang="fr-BE" dirty="0">
                <a:solidFill>
                  <a:schemeClr val="tx1">
                    <a:lumMod val="85000"/>
                    <a:lumOff val="15000"/>
                  </a:schemeClr>
                </a:solidFill>
                <a:latin typeface="Aptos" panose="020B0004020202020204" pitchFamily="34" charset="0"/>
              </a:rPr>
              <a:t>Congé de deuil </a:t>
            </a:r>
          </a:p>
        </p:txBody>
      </p:sp>
      <p:sp>
        <p:nvSpPr>
          <p:cNvPr id="26" name="Freeform: Shape 25">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51397" y="-6248"/>
            <a:ext cx="5248140" cy="5067198"/>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 name="Tijdelijke aanduiding voor inhoud 2">
            <a:extLst>
              <a:ext uri="{FF2B5EF4-FFF2-40B4-BE49-F238E27FC236}">
                <a16:creationId xmlns:a16="http://schemas.microsoft.com/office/drawing/2014/main" id="{79CFFF31-2CF2-DB7A-97A5-18D168667107}"/>
              </a:ext>
            </a:extLst>
          </p:cNvPr>
          <p:cNvSpPr>
            <a:spLocks noGrp="1"/>
          </p:cNvSpPr>
          <p:nvPr>
            <p:ph idx="1"/>
          </p:nvPr>
        </p:nvSpPr>
        <p:spPr>
          <a:xfrm>
            <a:off x="4514593" y="449862"/>
            <a:ext cx="4068169" cy="3819419"/>
          </a:xfrm>
        </p:spPr>
        <p:txBody>
          <a:bodyPr anchor="ctr">
            <a:normAutofit/>
          </a:bodyPr>
          <a:lstStyle/>
          <a:p>
            <a:r>
              <a:rPr lang="fr-BE" sz="2000" b="1" dirty="0">
                <a:solidFill>
                  <a:srgbClr val="FFFFFF"/>
                </a:solidFill>
                <a:latin typeface="Aptos" panose="020B0004020202020204" pitchFamily="34" charset="0"/>
              </a:rPr>
              <a:t>Congé pour décès élargi :</a:t>
            </a:r>
          </a:p>
          <a:p>
            <a:endParaRPr lang="fr-BE" sz="2000" b="1" dirty="0">
              <a:solidFill>
                <a:srgbClr val="FFFFFF"/>
              </a:solidFill>
              <a:latin typeface="Aptos" panose="020B0004020202020204" pitchFamily="34" charset="0"/>
            </a:endParaRPr>
          </a:p>
          <a:p>
            <a:r>
              <a:rPr lang="fr-BE" sz="2000" b="1" dirty="0">
                <a:solidFill>
                  <a:srgbClr val="FFFFFF"/>
                </a:solidFill>
                <a:latin typeface="Aptos" panose="020B0004020202020204" pitchFamily="34" charset="0"/>
              </a:rPr>
              <a:t>+2 jours à prendre </a:t>
            </a:r>
            <a:r>
              <a:rPr lang="fr-BE" sz="2000" b="1" dirty="0">
                <a:solidFill>
                  <a:srgbClr val="FFFFFF"/>
                </a:solidFill>
                <a:latin typeface="Aptos" panose="020B0004020202020204" pitchFamily="34" charset="0"/>
                <a:cs typeface="Arial" panose="020B0604020202020204" pitchFamily="34" charset="0"/>
              </a:rPr>
              <a:t>pendant l'année suivant le décès</a:t>
            </a:r>
          </a:p>
          <a:p>
            <a:endParaRPr lang="fr-BE" sz="2000" b="1" dirty="0">
              <a:solidFill>
                <a:srgbClr val="FFFFFF"/>
              </a:solidFill>
              <a:latin typeface="Aptos" panose="020B0004020202020204" pitchFamily="34" charset="0"/>
            </a:endParaRPr>
          </a:p>
          <a:p>
            <a:r>
              <a:rPr lang="fr-BE" sz="2000" b="1" dirty="0">
                <a:solidFill>
                  <a:srgbClr val="FFFFFF"/>
                </a:solidFill>
                <a:latin typeface="Aptos" panose="020B0004020202020204" pitchFamily="34" charset="0"/>
              </a:rPr>
              <a:t>Dans le cas du décès :</a:t>
            </a:r>
          </a:p>
          <a:p>
            <a:pPr marL="0" indent="0">
              <a:buNone/>
            </a:pPr>
            <a:r>
              <a:rPr lang="fr-BE" sz="2000" b="1" dirty="0">
                <a:solidFill>
                  <a:srgbClr val="FFFFFF"/>
                </a:solidFill>
                <a:latin typeface="Aptos" panose="020B0004020202020204" pitchFamily="34" charset="0"/>
              </a:rPr>
              <a:t>* d'un partenaire ou d'un enfant =&gt; 10 </a:t>
            </a:r>
            <a:r>
              <a:rPr lang="fr-BE" sz="2000" b="1" dirty="0">
                <a:solidFill>
                  <a:srgbClr val="FFFFFF"/>
                </a:solidFill>
                <a:highlight>
                  <a:srgbClr val="800080"/>
                </a:highlight>
                <a:latin typeface="Aptos" panose="020B0004020202020204" pitchFamily="34" charset="0"/>
              </a:rPr>
              <a:t>+2</a:t>
            </a:r>
            <a:r>
              <a:rPr lang="fr-BE" sz="2000" b="1" dirty="0">
                <a:solidFill>
                  <a:srgbClr val="FFFFFF"/>
                </a:solidFill>
                <a:latin typeface="Aptos" panose="020B0004020202020204" pitchFamily="34" charset="0"/>
                <a:cs typeface="Arial" panose="020B0604020202020204" pitchFamily="34" charset="0"/>
              </a:rPr>
              <a:t> </a:t>
            </a:r>
          </a:p>
          <a:p>
            <a:pPr marL="0" indent="0">
              <a:buNone/>
            </a:pPr>
            <a:r>
              <a:rPr lang="fr-BE" sz="2000" b="1" dirty="0">
                <a:solidFill>
                  <a:srgbClr val="FFFFFF"/>
                </a:solidFill>
                <a:latin typeface="Aptos" panose="020B0004020202020204" pitchFamily="34" charset="0"/>
                <a:cs typeface="Arial" panose="020B0604020202020204" pitchFamily="34" charset="0"/>
              </a:rPr>
              <a:t>* de parents </a:t>
            </a:r>
          </a:p>
          <a:p>
            <a:pPr marL="0" indent="0">
              <a:buNone/>
            </a:pPr>
            <a:r>
              <a:rPr lang="fr-BE" sz="2000" b="1" dirty="0">
                <a:solidFill>
                  <a:srgbClr val="FFFFFF"/>
                </a:solidFill>
                <a:latin typeface="Aptos" panose="020B0004020202020204" pitchFamily="34" charset="0"/>
                <a:cs typeface="Arial" panose="020B0604020202020204" pitchFamily="34" charset="0"/>
              </a:rPr>
              <a:t>=&gt; 3 </a:t>
            </a:r>
            <a:r>
              <a:rPr lang="fr-BE" sz="2000" b="1" dirty="0">
                <a:solidFill>
                  <a:srgbClr val="FFFFFF"/>
                </a:solidFill>
                <a:highlight>
                  <a:srgbClr val="800080"/>
                </a:highlight>
                <a:latin typeface="Aptos" panose="020B0004020202020204" pitchFamily="34" charset="0"/>
                <a:cs typeface="Arial" panose="020B0604020202020204" pitchFamily="34" charset="0"/>
              </a:rPr>
              <a:t>+ 2</a:t>
            </a:r>
          </a:p>
        </p:txBody>
      </p:sp>
    </p:spTree>
    <p:extLst>
      <p:ext uri="{BB962C8B-B14F-4D97-AF65-F5344CB8AC3E}">
        <p14:creationId xmlns:p14="http://schemas.microsoft.com/office/powerpoint/2010/main" val="1949647455"/>
      </p:ext>
    </p:extLst>
  </p:cSld>
  <p:clrMapOvr>
    <a:overrideClrMapping bg1="dk1" tx1="lt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4E8BABBA-4DC9-8DC3-9B0C-F22681C7A2A8}"/>
            </a:ext>
          </a:extLst>
        </p:cNvPr>
        <p:cNvGrpSpPr/>
        <p:nvPr/>
      </p:nvGrpSpPr>
      <p:grpSpPr>
        <a:xfrm>
          <a:off x="0" y="0"/>
          <a:ext cx="0" cy="0"/>
          <a:chOff x="0" y="0"/>
          <a:chExt cx="0" cy="0"/>
        </a:xfrm>
      </p:grpSpPr>
      <p:grpSp>
        <p:nvGrpSpPr>
          <p:cNvPr id="7" name="Group 6">
            <a:extLst>
              <a:ext uri="{FF2B5EF4-FFF2-40B4-BE49-F238E27FC236}">
                <a16:creationId xmlns:a16="http://schemas.microsoft.com/office/drawing/2014/main" id="{28460BD8-AE3F-4AC9-9D0B-717052AA5D3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6248"/>
            <a:ext cx="8999540" cy="5067198"/>
            <a:chOff x="0" y="-8467"/>
            <a:chExt cx="12192000" cy="6866467"/>
          </a:xfrm>
        </p:grpSpPr>
        <p:cxnSp>
          <p:nvCxnSpPr>
            <p:cNvPr id="8" name="Straight Connector 7">
              <a:extLst>
                <a:ext uri="{FF2B5EF4-FFF2-40B4-BE49-F238E27FC236}">
                  <a16:creationId xmlns:a16="http://schemas.microsoft.com/office/drawing/2014/main" id="{54420CFE-F482-466E-9E1E-C78513C0B85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5331032B-BD21-4BDA-920C-12E35805256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0" name="Rectangle 23">
              <a:extLst>
                <a:ext uri="{FF2B5EF4-FFF2-40B4-BE49-F238E27FC236}">
                  <a16:creationId xmlns:a16="http://schemas.microsoft.com/office/drawing/2014/main" id="{E7514DA3-59E7-409E-8A3B-AD097F6E5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1" name="Rectangle 25">
              <a:extLst>
                <a:ext uri="{FF2B5EF4-FFF2-40B4-BE49-F238E27FC236}">
                  <a16:creationId xmlns:a16="http://schemas.microsoft.com/office/drawing/2014/main" id="{57B9A2A6-3BE4-4599-9364-F71C5BFD6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2" name="Isosceles Triangle 11">
              <a:extLst>
                <a:ext uri="{FF2B5EF4-FFF2-40B4-BE49-F238E27FC236}">
                  <a16:creationId xmlns:a16="http://schemas.microsoft.com/office/drawing/2014/main" id="{4FD744C6-4ED8-4BC9-BF68-6BDF701C5D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3" name="Rectangle 27">
              <a:extLst>
                <a:ext uri="{FF2B5EF4-FFF2-40B4-BE49-F238E27FC236}">
                  <a16:creationId xmlns:a16="http://schemas.microsoft.com/office/drawing/2014/main" id="{092C5BAD-C911-4F8F-A1C5-470268BE6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4" name="Rectangle 28">
              <a:extLst>
                <a:ext uri="{FF2B5EF4-FFF2-40B4-BE49-F238E27FC236}">
                  <a16:creationId xmlns:a16="http://schemas.microsoft.com/office/drawing/2014/main" id="{B133D0C8-4EC4-424F-8E70-0482D5B1B6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5" name="Rectangle 29">
              <a:extLst>
                <a:ext uri="{FF2B5EF4-FFF2-40B4-BE49-F238E27FC236}">
                  <a16:creationId xmlns:a16="http://schemas.microsoft.com/office/drawing/2014/main" id="{7B1532A0-F4B3-4DE8-B18F-740CAAD25A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6" name="Isosceles Triangle 15">
              <a:extLst>
                <a:ext uri="{FF2B5EF4-FFF2-40B4-BE49-F238E27FC236}">
                  <a16:creationId xmlns:a16="http://schemas.microsoft.com/office/drawing/2014/main" id="{8EFDD162-BBBA-4062-8BBF-53DBA10913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7" name="Isosceles Triangle 16">
              <a:extLst>
                <a:ext uri="{FF2B5EF4-FFF2-40B4-BE49-F238E27FC236}">
                  <a16:creationId xmlns:a16="http://schemas.microsoft.com/office/drawing/2014/main" id="{DCFC9E65-3E19-4483-B952-25D29683CA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grpSp>
      <p:sp useBgFill="1">
        <p:nvSpPr>
          <p:cNvPr id="19" name="Rectangle 18">
            <a:extLst>
              <a:ext uri="{FF2B5EF4-FFF2-40B4-BE49-F238E27FC236}">
                <a16:creationId xmlns:a16="http://schemas.microsoft.com/office/drawing/2014/main" id="{27577DEC-D9A5-404D-9789-702F4319B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999537" cy="5060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1" name="Group 20">
            <a:extLst>
              <a:ext uri="{FF2B5EF4-FFF2-40B4-BE49-F238E27FC236}">
                <a16:creationId xmlns:a16="http://schemas.microsoft.com/office/drawing/2014/main" id="{CEEA9366-CEA8-4F23-B065-4337F0D836F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6248"/>
            <a:ext cx="8999540" cy="5067198"/>
            <a:chOff x="0" y="-8467"/>
            <a:chExt cx="12192000" cy="6866467"/>
          </a:xfrm>
        </p:grpSpPr>
        <p:cxnSp>
          <p:nvCxnSpPr>
            <p:cNvPr id="22" name="Straight Connector 21">
              <a:extLst>
                <a:ext uri="{FF2B5EF4-FFF2-40B4-BE49-F238E27FC236}">
                  <a16:creationId xmlns:a16="http://schemas.microsoft.com/office/drawing/2014/main" id="{904A03D6-39B4-4278-9BE1-A07E024499B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FBE459AF-3736-4886-82E0-9B5DA427B5E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alpha val="80000"/>
                </a:schemeClr>
              </a:solidFill>
            </a:ln>
          </p:spPr>
          <p:style>
            <a:lnRef idx="2">
              <a:schemeClr val="accent1"/>
            </a:lnRef>
            <a:fillRef idx="0">
              <a:schemeClr val="accent1"/>
            </a:fillRef>
            <a:effectRef idx="1">
              <a:schemeClr val="accent1"/>
            </a:effectRef>
            <a:fontRef idx="minor">
              <a:schemeClr val="tx1"/>
            </a:fontRef>
          </p:style>
        </p:cxnSp>
        <p:sp>
          <p:nvSpPr>
            <p:cNvPr id="24" name="Rectangle 23">
              <a:extLst>
                <a:ext uri="{FF2B5EF4-FFF2-40B4-BE49-F238E27FC236}">
                  <a16:creationId xmlns:a16="http://schemas.microsoft.com/office/drawing/2014/main" id="{4B6B88EF-180C-4E39-8A3F-A52E87110C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5" name="Rectangle 25">
              <a:extLst>
                <a:ext uri="{FF2B5EF4-FFF2-40B4-BE49-F238E27FC236}">
                  <a16:creationId xmlns:a16="http://schemas.microsoft.com/office/drawing/2014/main" id="{52DFAACF-64D0-4621-8FF4-E2F03C3E8D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6" name="Isosceles Triangle 25">
              <a:extLst>
                <a:ext uri="{FF2B5EF4-FFF2-40B4-BE49-F238E27FC236}">
                  <a16:creationId xmlns:a16="http://schemas.microsoft.com/office/drawing/2014/main" id="{36611FF0-65B3-49DB-97C6-1B72AAD0FB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7" name="Rectangle 27">
              <a:extLst>
                <a:ext uri="{FF2B5EF4-FFF2-40B4-BE49-F238E27FC236}">
                  <a16:creationId xmlns:a16="http://schemas.microsoft.com/office/drawing/2014/main" id="{0F7407FE-86B1-4890-9D80-9406FBF29E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8" name="Rectangle 29">
              <a:extLst>
                <a:ext uri="{FF2B5EF4-FFF2-40B4-BE49-F238E27FC236}">
                  <a16:creationId xmlns:a16="http://schemas.microsoft.com/office/drawing/2014/main" id="{EBD42D5B-8F87-45B3-98B3-C66944F92E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9" name="Isosceles Triangle 28">
              <a:extLst>
                <a:ext uri="{FF2B5EF4-FFF2-40B4-BE49-F238E27FC236}">
                  <a16:creationId xmlns:a16="http://schemas.microsoft.com/office/drawing/2014/main" id="{F5E04699-59E1-4468-9E7C-83070EEB42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30" name="Isosceles Triangle 29">
              <a:extLst>
                <a:ext uri="{FF2B5EF4-FFF2-40B4-BE49-F238E27FC236}">
                  <a16:creationId xmlns:a16="http://schemas.microsoft.com/office/drawing/2014/main" id="{F2AE8F13-9A52-4D7F-9637-321EA7CF32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grpSp>
      <p:sp>
        <p:nvSpPr>
          <p:cNvPr id="2" name="Titel 1">
            <a:extLst>
              <a:ext uri="{FF2B5EF4-FFF2-40B4-BE49-F238E27FC236}">
                <a16:creationId xmlns:a16="http://schemas.microsoft.com/office/drawing/2014/main" id="{9FE53707-6BA6-C650-7BFA-52815AE74DA4}"/>
              </a:ext>
            </a:extLst>
          </p:cNvPr>
          <p:cNvSpPr>
            <a:spLocks noGrp="1"/>
          </p:cNvSpPr>
          <p:nvPr>
            <p:ph type="title"/>
          </p:nvPr>
        </p:nvSpPr>
        <p:spPr>
          <a:xfrm>
            <a:off x="1112443" y="1774457"/>
            <a:ext cx="5733171" cy="1214909"/>
          </a:xfrm>
        </p:spPr>
        <p:txBody>
          <a:bodyPr vert="horz" lIns="91440" tIns="45720" rIns="91440" bIns="45720" rtlCol="0" anchor="b">
            <a:normAutofit/>
          </a:bodyPr>
          <a:lstStyle/>
          <a:p>
            <a:pPr algn="r" defTabSz="457200"/>
            <a:r>
              <a:rPr lang="en-US" sz="5400" dirty="0">
                <a:latin typeface="Aptos" panose="020B0004020202020204" pitchFamily="34" charset="0"/>
              </a:rPr>
              <a:t>Formation</a:t>
            </a:r>
          </a:p>
        </p:txBody>
      </p:sp>
    </p:spTree>
    <p:extLst>
      <p:ext uri="{BB962C8B-B14F-4D97-AF65-F5344CB8AC3E}">
        <p14:creationId xmlns:p14="http://schemas.microsoft.com/office/powerpoint/2010/main" val="123928673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999537" cy="5060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39D9D1B5-B852-8462-2F53-7AAFE74EAFF4}"/>
              </a:ext>
            </a:extLst>
          </p:cNvPr>
          <p:cNvSpPr>
            <a:spLocks noGrp="1"/>
          </p:cNvSpPr>
          <p:nvPr>
            <p:ph type="title"/>
          </p:nvPr>
        </p:nvSpPr>
        <p:spPr>
          <a:xfrm>
            <a:off x="481629" y="1020223"/>
            <a:ext cx="2618651" cy="3020503"/>
          </a:xfrm>
        </p:spPr>
        <p:txBody>
          <a:bodyPr anchor="ctr">
            <a:normAutofit fontScale="90000"/>
          </a:bodyPr>
          <a:lstStyle/>
          <a:p>
            <a:pPr>
              <a:lnSpc>
                <a:spcPct val="90000"/>
              </a:lnSpc>
            </a:pPr>
            <a:r>
              <a:rPr lang="fr-BE" sz="2500" b="1" dirty="0">
                <a:solidFill>
                  <a:schemeClr val="accent2">
                    <a:lumMod val="50000"/>
                  </a:schemeClr>
                </a:solidFill>
                <a:latin typeface="Aptos" panose="020B0004020202020204" pitchFamily="34" charset="0"/>
              </a:rPr>
              <a:t>Négocié tous </a:t>
            </a:r>
            <a:br>
              <a:rPr lang="fr-BE" sz="2500" b="1" dirty="0">
                <a:solidFill>
                  <a:schemeClr val="accent2">
                    <a:lumMod val="50000"/>
                  </a:schemeClr>
                </a:solidFill>
                <a:latin typeface="Aptos" panose="020B0004020202020204" pitchFamily="34" charset="0"/>
              </a:rPr>
            </a:br>
            <a:r>
              <a:rPr lang="fr-BE" sz="2500" b="1" dirty="0">
                <a:solidFill>
                  <a:schemeClr val="accent2">
                    <a:lumMod val="50000"/>
                  </a:schemeClr>
                </a:solidFill>
                <a:latin typeface="Aptos" panose="020B0004020202020204" pitchFamily="34" charset="0"/>
              </a:rPr>
              <a:t>les deux ans</a:t>
            </a:r>
            <a:br>
              <a:rPr lang="fr-BE" sz="2500" b="1" dirty="0">
                <a:solidFill>
                  <a:schemeClr val="accent2">
                    <a:lumMod val="50000"/>
                  </a:schemeClr>
                </a:solidFill>
                <a:latin typeface="Aptos" panose="020B0004020202020204" pitchFamily="34" charset="0"/>
              </a:rPr>
            </a:br>
            <a:br>
              <a:rPr lang="fr-BE" sz="2500" b="1" dirty="0">
                <a:solidFill>
                  <a:schemeClr val="accent2">
                    <a:lumMod val="50000"/>
                  </a:schemeClr>
                </a:solidFill>
                <a:latin typeface="Aptos" panose="020B0004020202020204" pitchFamily="34" charset="0"/>
              </a:rPr>
            </a:br>
            <a:r>
              <a:rPr lang="fr-BE" sz="2500" b="1" dirty="0">
                <a:solidFill>
                  <a:schemeClr val="accent2">
                    <a:lumMod val="50000"/>
                  </a:schemeClr>
                </a:solidFill>
                <a:latin typeface="Aptos" panose="020B0004020202020204" pitchFamily="34" charset="0"/>
              </a:rPr>
              <a:t>Objectif syndical : améliorer les conditions de travail </a:t>
            </a:r>
            <a:br>
              <a:rPr lang="fr-BE" sz="2500" b="1" dirty="0">
                <a:solidFill>
                  <a:schemeClr val="accent2">
                    <a:lumMod val="50000"/>
                  </a:schemeClr>
                </a:solidFill>
                <a:latin typeface="Aptos" panose="020B0004020202020204" pitchFamily="34" charset="0"/>
              </a:rPr>
            </a:br>
            <a:endParaRPr lang="fr-BE" sz="2500" b="1" dirty="0">
              <a:solidFill>
                <a:schemeClr val="accent2">
                  <a:lumMod val="50000"/>
                </a:schemeClr>
              </a:solidFill>
              <a:latin typeface="Aptos" panose="020B0004020202020204" pitchFamily="34" charset="0"/>
            </a:endParaRPr>
          </a:p>
        </p:txBody>
      </p:sp>
      <p:grpSp>
        <p:nvGrpSpPr>
          <p:cNvPr id="11" name="Group 10">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81201" y="-6248"/>
            <a:ext cx="3518570" cy="5067198"/>
            <a:chOff x="7425267" y="-8467"/>
            <a:chExt cx="4766733" cy="6866467"/>
          </a:xfrm>
        </p:grpSpPr>
        <p:cxnSp>
          <p:nvCxnSpPr>
            <p:cNvPr id="12" name="Straight Connector 11">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a:p>
          </p:txBody>
        </p:sp>
        <p:sp>
          <p:nvSpPr>
            <p:cNvPr id="15"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a:p>
          </p:txBody>
        </p:sp>
        <p:sp>
          <p:nvSpPr>
            <p:cNvPr id="16" name="Isosceles Triangle 15">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a:p>
          </p:txBody>
        </p:sp>
        <p:sp>
          <p:nvSpPr>
            <p:cNvPr id="17"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a:p>
          </p:txBody>
        </p:sp>
        <p:sp>
          <p:nvSpPr>
            <p:cNvPr id="18"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a:p>
          </p:txBody>
        </p:sp>
        <p:sp>
          <p:nvSpPr>
            <p:cNvPr id="19"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a:p>
          </p:txBody>
        </p:sp>
        <p:sp>
          <p:nvSpPr>
            <p:cNvPr id="20" name="Isosceles Triangle 19">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a:p>
          </p:txBody>
        </p:sp>
      </p:grpSp>
      <p:sp>
        <p:nvSpPr>
          <p:cNvPr id="22" name="Rectangle 21">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2459" y="0"/>
            <a:ext cx="4587078" cy="5060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Espace réservé du contenu 2">
            <a:extLst>
              <a:ext uri="{FF2B5EF4-FFF2-40B4-BE49-F238E27FC236}">
                <a16:creationId xmlns:a16="http://schemas.microsoft.com/office/drawing/2014/main" id="{692F52AC-F984-DC41-DC4E-1E542F92118F}"/>
              </a:ext>
            </a:extLst>
          </p:cNvPr>
          <p:cNvGraphicFramePr>
            <a:graphicFrameLocks noGrp="1"/>
          </p:cNvGraphicFramePr>
          <p:nvPr>
            <p:ph idx="1"/>
            <p:extLst>
              <p:ext uri="{D42A27DB-BD31-4B8C-83A1-F6EECF244321}">
                <p14:modId xmlns:p14="http://schemas.microsoft.com/office/powerpoint/2010/main" val="352628274"/>
              </p:ext>
            </p:extLst>
          </p:nvPr>
        </p:nvGraphicFramePr>
        <p:xfrm>
          <a:off x="3629158" y="697052"/>
          <a:ext cx="4893059" cy="36747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107976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EF0E779-2F1F-49EB-4456-31FFFAA136D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EA293E2-F88A-6E8A-2424-CEF026090540}"/>
              </a:ext>
            </a:extLst>
          </p:cNvPr>
          <p:cNvSpPr>
            <a:spLocks noGrp="1"/>
          </p:cNvSpPr>
          <p:nvPr>
            <p:ph type="title"/>
          </p:nvPr>
        </p:nvSpPr>
        <p:spPr>
          <a:xfrm>
            <a:off x="499975" y="449862"/>
            <a:ext cx="6345640" cy="651915"/>
          </a:xfrm>
        </p:spPr>
        <p:txBody>
          <a:bodyPr anchor="t">
            <a:normAutofit/>
          </a:bodyPr>
          <a:lstStyle/>
          <a:p>
            <a:r>
              <a:rPr lang="fr-BE" sz="2400" b="1" dirty="0">
                <a:solidFill>
                  <a:schemeClr val="accent2">
                    <a:lumMod val="50000"/>
                  </a:schemeClr>
                </a:solidFill>
                <a:latin typeface="Aptos" panose="020B0004020202020204" pitchFamily="34" charset="0"/>
              </a:rPr>
              <a:t>Formation : rappel</a:t>
            </a:r>
          </a:p>
        </p:txBody>
      </p:sp>
      <p:sp>
        <p:nvSpPr>
          <p:cNvPr id="13" name="Espace réservé du contenu 12">
            <a:extLst>
              <a:ext uri="{FF2B5EF4-FFF2-40B4-BE49-F238E27FC236}">
                <a16:creationId xmlns:a16="http://schemas.microsoft.com/office/drawing/2014/main" id="{CF929192-D5F7-CC2B-AAA0-1EDDD7DF4AB6}"/>
              </a:ext>
            </a:extLst>
          </p:cNvPr>
          <p:cNvSpPr>
            <a:spLocks noGrp="1"/>
          </p:cNvSpPr>
          <p:nvPr>
            <p:ph idx="1"/>
          </p:nvPr>
        </p:nvSpPr>
        <p:spPr>
          <a:xfrm>
            <a:off x="499975" y="1219200"/>
            <a:ext cx="6345640" cy="3239102"/>
          </a:xfrm>
        </p:spPr>
        <p:txBody>
          <a:bodyPr/>
          <a:lstStyle/>
          <a:p>
            <a:r>
              <a:rPr lang="fr-BE" sz="1800" dirty="0">
                <a:solidFill>
                  <a:srgbClr val="000000"/>
                </a:solidFill>
                <a:latin typeface="Aptos" panose="020B0004020202020204" pitchFamily="34" charset="0"/>
              </a:rPr>
              <a:t>Entreprise de 20 travailleurs et + </a:t>
            </a:r>
          </a:p>
          <a:p>
            <a:pPr lvl="1"/>
            <a:r>
              <a:rPr lang="fr-BE" sz="1600" dirty="0">
                <a:solidFill>
                  <a:srgbClr val="000000"/>
                </a:solidFill>
                <a:latin typeface="Aptos" panose="020B0004020202020204" pitchFamily="34" charset="0"/>
              </a:rPr>
              <a:t>droit individuel	</a:t>
            </a:r>
          </a:p>
          <a:p>
            <a:pPr lvl="1"/>
            <a:r>
              <a:rPr lang="fr-BE" sz="1600" dirty="0">
                <a:solidFill>
                  <a:srgbClr val="000000"/>
                </a:solidFill>
                <a:latin typeface="Aptos" panose="020B0004020202020204" pitchFamily="34" charset="0"/>
              </a:rPr>
              <a:t>2026 et 2027 : </a:t>
            </a:r>
            <a:r>
              <a:rPr lang="fr-BE" sz="1600" b="1" dirty="0">
                <a:solidFill>
                  <a:srgbClr val="000000"/>
                </a:solidFill>
                <a:latin typeface="Aptos" panose="020B0004020202020204" pitchFamily="34" charset="0"/>
              </a:rPr>
              <a:t>4 jours par an</a:t>
            </a:r>
            <a:r>
              <a:rPr lang="fr-BE" sz="1600" dirty="0">
                <a:solidFill>
                  <a:srgbClr val="000000"/>
                </a:solidFill>
                <a:latin typeface="Aptos" panose="020B0004020202020204" pitchFamily="34" charset="0"/>
              </a:rPr>
              <a:t>	</a:t>
            </a:r>
          </a:p>
          <a:p>
            <a:pPr lvl="1"/>
            <a:r>
              <a:rPr lang="fr-BE" sz="1600" dirty="0">
                <a:solidFill>
                  <a:srgbClr val="000000"/>
                </a:solidFill>
                <a:latin typeface="Aptos" panose="020B0004020202020204" pitchFamily="34" charset="0"/>
              </a:rPr>
              <a:t>A partir de 2028 : 5 jours par an</a:t>
            </a:r>
          </a:p>
          <a:p>
            <a:r>
              <a:rPr lang="fr-BE" sz="1800" dirty="0">
                <a:solidFill>
                  <a:srgbClr val="000000"/>
                </a:solidFill>
                <a:latin typeface="Aptos" panose="020B0004020202020204" pitchFamily="34" charset="0"/>
              </a:rPr>
              <a:t>Les jours de formation peuvent être </a:t>
            </a:r>
            <a:r>
              <a:rPr lang="fr-BE" sz="1800" b="1" dirty="0">
                <a:solidFill>
                  <a:srgbClr val="000000"/>
                </a:solidFill>
                <a:latin typeface="Aptos" panose="020B0004020202020204" pitchFamily="34" charset="0"/>
              </a:rPr>
              <a:t>cumulés sur une période de 5 ans</a:t>
            </a:r>
            <a:r>
              <a:rPr lang="fr-BE" sz="1800" dirty="0">
                <a:solidFill>
                  <a:srgbClr val="000000"/>
                </a:solidFill>
                <a:latin typeface="Aptos" panose="020B0004020202020204" pitchFamily="34" charset="0"/>
              </a:rPr>
              <a:t>. Si au terme des 5 ans il reste un solde, l’employé peut, dans les 12 mois, choisir des jours de formation auprès du </a:t>
            </a:r>
            <a:r>
              <a:rPr lang="fr-BE" sz="1800" dirty="0">
                <a:solidFill>
                  <a:srgbClr val="000000"/>
                </a:solidFill>
                <a:latin typeface="Aptos" panose="020B0004020202020204" pitchFamily="34" charset="0"/>
                <a:hlinkClick r:id="rId2"/>
              </a:rPr>
              <a:t>CEFORA</a:t>
            </a:r>
            <a:r>
              <a:rPr lang="fr-BE" sz="1800" dirty="0">
                <a:solidFill>
                  <a:srgbClr val="000000"/>
                </a:solidFill>
                <a:latin typeface="Aptos" panose="020B0004020202020204" pitchFamily="34" charset="0"/>
              </a:rPr>
              <a:t>.</a:t>
            </a:r>
            <a:endParaRPr lang="fr-BE" sz="1800" dirty="0">
              <a:latin typeface="Aptos" panose="020B0004020202020204" pitchFamily="34" charset="0"/>
            </a:endParaRPr>
          </a:p>
          <a:p>
            <a:endParaRPr lang="fr-BE" sz="1400" dirty="0">
              <a:solidFill>
                <a:srgbClr val="000000"/>
              </a:solidFill>
              <a:latin typeface="Trebuchet MS" panose="020B0603020202020204" pitchFamily="34" charset="0"/>
            </a:endParaRPr>
          </a:p>
          <a:p>
            <a:endParaRPr lang="fr-BE" dirty="0"/>
          </a:p>
        </p:txBody>
      </p:sp>
    </p:spTree>
    <p:extLst>
      <p:ext uri="{BB962C8B-B14F-4D97-AF65-F5344CB8AC3E}">
        <p14:creationId xmlns:p14="http://schemas.microsoft.com/office/powerpoint/2010/main" val="20489478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D1F6FA-6296-684F-BBF0-DDF22393ED91}"/>
              </a:ext>
            </a:extLst>
          </p:cNvPr>
          <p:cNvSpPr>
            <a:spLocks noGrp="1"/>
          </p:cNvSpPr>
          <p:nvPr>
            <p:ph type="title"/>
          </p:nvPr>
        </p:nvSpPr>
        <p:spPr/>
        <p:txBody>
          <a:bodyPr/>
          <a:lstStyle/>
          <a:p>
            <a:r>
              <a:rPr lang="fr-BE" sz="2800" b="1" dirty="0">
                <a:solidFill>
                  <a:schemeClr val="accent2">
                    <a:lumMod val="50000"/>
                  </a:schemeClr>
                </a:solidFill>
                <a:latin typeface="Aptos" panose="020B0004020202020204" pitchFamily="34" charset="0"/>
              </a:rPr>
              <a:t>Formation : rappel</a:t>
            </a:r>
            <a:endParaRPr lang="fr-BE" dirty="0">
              <a:latin typeface="Aptos" panose="020B0004020202020204" pitchFamily="34" charset="0"/>
            </a:endParaRPr>
          </a:p>
        </p:txBody>
      </p:sp>
      <p:sp>
        <p:nvSpPr>
          <p:cNvPr id="3" name="Espace réservé du contenu 2">
            <a:extLst>
              <a:ext uri="{FF2B5EF4-FFF2-40B4-BE49-F238E27FC236}">
                <a16:creationId xmlns:a16="http://schemas.microsoft.com/office/drawing/2014/main" id="{3E14E414-B3A9-6C6E-37E8-8DA06EBDDD21}"/>
              </a:ext>
            </a:extLst>
          </p:cNvPr>
          <p:cNvSpPr>
            <a:spLocks noGrp="1"/>
          </p:cNvSpPr>
          <p:nvPr>
            <p:ph idx="1"/>
          </p:nvPr>
        </p:nvSpPr>
        <p:spPr>
          <a:xfrm>
            <a:off x="642381" y="1326630"/>
            <a:ext cx="6345640" cy="2855626"/>
          </a:xfrm>
        </p:spPr>
        <p:txBody>
          <a:bodyPr>
            <a:normAutofit/>
          </a:bodyPr>
          <a:lstStyle/>
          <a:p>
            <a:r>
              <a:rPr lang="fr-BE" sz="1800" dirty="0">
                <a:latin typeface="Aptos" panose="020B0004020202020204" pitchFamily="34" charset="0"/>
              </a:rPr>
              <a:t>Entreprises de moins de 10 travailleurs :  une moyenne de 4 jours de formation par équivalent temps plein pour chaque période de 2 ans </a:t>
            </a:r>
          </a:p>
          <a:p>
            <a:r>
              <a:rPr lang="fr-BE" sz="1800" dirty="0">
                <a:latin typeface="Aptos" panose="020B0004020202020204" pitchFamily="34" charset="0"/>
              </a:rPr>
              <a:t>Entreprises entre 10 et moins de 20 travailleurs : une moyenne de 4,5 jours de formation par équivalent temps plein pour chaque période de 2 ans </a:t>
            </a:r>
          </a:p>
          <a:p>
            <a:pPr lvl="1"/>
            <a:r>
              <a:rPr lang="fr-BE" sz="1600" dirty="0">
                <a:latin typeface="Aptos" panose="020B0004020202020204" pitchFamily="34" charset="0"/>
              </a:rPr>
              <a:t>dont 1 jour de formation individuel en moyenne par an pour un employé à temps plein. </a:t>
            </a:r>
          </a:p>
        </p:txBody>
      </p:sp>
    </p:spTree>
    <p:extLst>
      <p:ext uri="{BB962C8B-B14F-4D97-AF65-F5344CB8AC3E}">
        <p14:creationId xmlns:p14="http://schemas.microsoft.com/office/powerpoint/2010/main" val="42264755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DB99AA-FF7F-5819-5EB8-D720F1F3EBD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CBB17D8-FBEF-9AC0-5186-765710FE2777}"/>
              </a:ext>
            </a:extLst>
          </p:cNvPr>
          <p:cNvSpPr>
            <a:spLocks noGrp="1"/>
          </p:cNvSpPr>
          <p:nvPr>
            <p:ph type="title"/>
          </p:nvPr>
        </p:nvSpPr>
        <p:spPr/>
        <p:txBody>
          <a:bodyPr/>
          <a:lstStyle/>
          <a:p>
            <a:r>
              <a:rPr lang="fr-BE" sz="2800" b="1" dirty="0">
                <a:solidFill>
                  <a:schemeClr val="accent2">
                    <a:lumMod val="50000"/>
                  </a:schemeClr>
                </a:solidFill>
                <a:latin typeface="Aptos" panose="020B0004020202020204" pitchFamily="34" charset="0"/>
              </a:rPr>
              <a:t>Formation : rappel</a:t>
            </a:r>
            <a:endParaRPr lang="fr-BE" dirty="0">
              <a:latin typeface="Aptos" panose="020B0004020202020204" pitchFamily="34" charset="0"/>
            </a:endParaRPr>
          </a:p>
        </p:txBody>
      </p:sp>
      <p:sp>
        <p:nvSpPr>
          <p:cNvPr id="5" name="ZoneTexte 4">
            <a:extLst>
              <a:ext uri="{FF2B5EF4-FFF2-40B4-BE49-F238E27FC236}">
                <a16:creationId xmlns:a16="http://schemas.microsoft.com/office/drawing/2014/main" id="{B1C0A954-1A7A-A405-A762-B87A153C4133}"/>
              </a:ext>
            </a:extLst>
          </p:cNvPr>
          <p:cNvSpPr txBox="1"/>
          <p:nvPr/>
        </p:nvSpPr>
        <p:spPr>
          <a:xfrm>
            <a:off x="499975" y="1509708"/>
            <a:ext cx="6560392" cy="1754326"/>
          </a:xfrm>
          <a:prstGeom prst="rect">
            <a:avLst/>
          </a:prstGeom>
          <a:noFill/>
        </p:spPr>
        <p:txBody>
          <a:bodyPr wrap="square">
            <a:spAutoFit/>
          </a:bodyPr>
          <a:lstStyle/>
          <a:p>
            <a:r>
              <a:rPr lang="fr-BE" b="1" i="0" u="none" strike="noStrike" baseline="0" dirty="0">
                <a:solidFill>
                  <a:srgbClr val="000000"/>
                </a:solidFill>
                <a:latin typeface="Aptos" panose="020B0004020202020204" pitchFamily="34" charset="0"/>
              </a:rPr>
              <a:t>Prime individuelle</a:t>
            </a:r>
          </a:p>
          <a:p>
            <a:r>
              <a:rPr lang="fr-BE" b="1" i="0" u="none" strike="noStrike" baseline="0" dirty="0">
                <a:solidFill>
                  <a:srgbClr val="000000"/>
                </a:solidFill>
                <a:latin typeface="Aptos" panose="020B0004020202020204" pitchFamily="34" charset="0"/>
              </a:rPr>
              <a:t> </a:t>
            </a:r>
            <a:endParaRPr lang="fr-BE" b="0" i="0" u="none" strike="noStrike" baseline="0" dirty="0">
              <a:solidFill>
                <a:srgbClr val="000000"/>
              </a:solidFill>
              <a:latin typeface="Aptos" panose="020B0004020202020204" pitchFamily="34" charset="0"/>
            </a:endParaRPr>
          </a:p>
          <a:p>
            <a:pPr algn="just"/>
            <a:r>
              <a:rPr lang="fr-BE" b="0" i="0" u="none" strike="noStrike" baseline="0" dirty="0">
                <a:solidFill>
                  <a:srgbClr val="000000"/>
                </a:solidFill>
                <a:latin typeface="Aptos" panose="020B0004020202020204" pitchFamily="34" charset="0"/>
              </a:rPr>
              <a:t>Vous pouvez bénéficier d’une </a:t>
            </a:r>
            <a:r>
              <a:rPr lang="fr-BE" b="1" i="0" u="none" strike="noStrike" baseline="0" dirty="0">
                <a:solidFill>
                  <a:srgbClr val="000000"/>
                </a:solidFill>
                <a:latin typeface="Aptos" panose="020B0004020202020204" pitchFamily="34" charset="0"/>
              </a:rPr>
              <a:t>prime jusqu’à 375 € </a:t>
            </a:r>
            <a:r>
              <a:rPr lang="fr-BE" b="0" i="0" u="none" strike="noStrike" baseline="0" dirty="0">
                <a:solidFill>
                  <a:srgbClr val="000000"/>
                </a:solidFill>
                <a:latin typeface="Aptos" panose="020B0004020202020204" pitchFamily="34" charset="0"/>
              </a:rPr>
              <a:t>si vous suivez une formation en dehors de vos heures de travail, ou vous avez acheté un accès à une plateforme d’apprentissage autonome en ligne. </a:t>
            </a:r>
            <a:endParaRPr lang="fr-BE" dirty="0">
              <a:latin typeface="Aptos" panose="020B0004020202020204" pitchFamily="34" charset="0"/>
            </a:endParaRPr>
          </a:p>
        </p:txBody>
      </p:sp>
    </p:spTree>
    <p:extLst>
      <p:ext uri="{BB962C8B-B14F-4D97-AF65-F5344CB8AC3E}">
        <p14:creationId xmlns:p14="http://schemas.microsoft.com/office/powerpoint/2010/main" val="36168869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Isosceles Triangle 17">
            <a:extLst>
              <a:ext uri="{FF2B5EF4-FFF2-40B4-BE49-F238E27FC236}">
                <a16:creationId xmlns:a16="http://schemas.microsoft.com/office/drawing/2014/main" id="{BBFBD429-C7AA-4D85-BEBF-26ECE2DBA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621963" cy="4181411"/>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a:p>
        </p:txBody>
      </p:sp>
      <p:sp>
        <p:nvSpPr>
          <p:cNvPr id="20" name="Parallelogram 19">
            <a:extLst>
              <a:ext uri="{FF2B5EF4-FFF2-40B4-BE49-F238E27FC236}">
                <a16:creationId xmlns:a16="http://schemas.microsoft.com/office/drawing/2014/main" id="{7A9CEEF0-7547-4FA2-93BD-0B8C799DD2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98896" y="0"/>
            <a:ext cx="6918394" cy="5060950"/>
          </a:xfrm>
          <a:prstGeom prst="parallelogram">
            <a:avLst>
              <a:gd name="adj" fmla="val 14937"/>
            </a:avLst>
          </a:prstGeom>
          <a:solidFill>
            <a:schemeClr val="bg1">
              <a:alpha val="89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a16="http://schemas.microsoft.com/office/drawing/2014/main" id="{AA02E860-D290-48CF-9C38-BC8EB885437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917222" y="0"/>
            <a:ext cx="899954" cy="506095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CBF60179-3A15-468E-86D0-1C2FFD504BA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480968" y="2716746"/>
            <a:ext cx="3516225" cy="2344204"/>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id="{87ED294B-4D40-44B4-86E7-F23C046882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77316" y="-6248"/>
            <a:ext cx="2219877" cy="5067198"/>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a:p>
        </p:txBody>
      </p:sp>
      <p:sp>
        <p:nvSpPr>
          <p:cNvPr id="2" name="Titel 1">
            <a:extLst>
              <a:ext uri="{FF2B5EF4-FFF2-40B4-BE49-F238E27FC236}">
                <a16:creationId xmlns:a16="http://schemas.microsoft.com/office/drawing/2014/main" id="{B20BD60C-E2F4-F6BE-60B0-049ED6E33FCB}"/>
              </a:ext>
            </a:extLst>
          </p:cNvPr>
          <p:cNvSpPr>
            <a:spLocks noGrp="1"/>
          </p:cNvSpPr>
          <p:nvPr>
            <p:ph type="title"/>
          </p:nvPr>
        </p:nvSpPr>
        <p:spPr>
          <a:xfrm>
            <a:off x="770525" y="449862"/>
            <a:ext cx="6075090" cy="556869"/>
          </a:xfrm>
        </p:spPr>
        <p:txBody>
          <a:bodyPr anchor="t">
            <a:normAutofit/>
          </a:bodyPr>
          <a:lstStyle/>
          <a:p>
            <a:r>
              <a:rPr lang="fr-BE" sz="2400" b="1" dirty="0">
                <a:solidFill>
                  <a:schemeClr val="accent2">
                    <a:lumMod val="50000"/>
                  </a:schemeClr>
                </a:solidFill>
                <a:latin typeface="Aptos" panose="020B0004020202020204" pitchFamily="34" charset="0"/>
              </a:rPr>
              <a:t>Formation</a:t>
            </a:r>
          </a:p>
        </p:txBody>
      </p:sp>
      <p:sp>
        <p:nvSpPr>
          <p:cNvPr id="28" name="Rectangle 25">
            <a:extLst>
              <a:ext uri="{FF2B5EF4-FFF2-40B4-BE49-F238E27FC236}">
                <a16:creationId xmlns:a16="http://schemas.microsoft.com/office/drawing/2014/main" id="{55D78701-1D8D-45A3-9B44-A94C334622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88790" y="-6248"/>
            <a:ext cx="1910747" cy="5067198"/>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a:p>
        </p:txBody>
      </p:sp>
      <p:sp>
        <p:nvSpPr>
          <p:cNvPr id="30" name="Isosceles Triangle 29">
            <a:extLst>
              <a:ext uri="{FF2B5EF4-FFF2-40B4-BE49-F238E27FC236}">
                <a16:creationId xmlns:a16="http://schemas.microsoft.com/office/drawing/2014/main" id="{B8C595DB-254F-4E8B-9C0D-648B3FF1B0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93410" y="2249311"/>
            <a:ext cx="2406127" cy="2811639"/>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a:p>
        </p:txBody>
      </p:sp>
      <p:sp>
        <p:nvSpPr>
          <p:cNvPr id="32" name="Rectangle 27">
            <a:extLst>
              <a:ext uri="{FF2B5EF4-FFF2-40B4-BE49-F238E27FC236}">
                <a16:creationId xmlns:a16="http://schemas.microsoft.com/office/drawing/2014/main" id="{2E000235-D5DF-4D2F-AECA-3814821B5C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90270" y="-6248"/>
            <a:ext cx="2106924" cy="5067198"/>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a:p>
        </p:txBody>
      </p:sp>
      <p:sp>
        <p:nvSpPr>
          <p:cNvPr id="34" name="Rectangle 28">
            <a:extLst>
              <a:ext uri="{FF2B5EF4-FFF2-40B4-BE49-F238E27FC236}">
                <a16:creationId xmlns:a16="http://schemas.microsoft.com/office/drawing/2014/main" id="{D7CE0E87-2C2C-4907-BBE3-D24D86C42A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4908" y="-6248"/>
            <a:ext cx="952285" cy="5067198"/>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a:p>
        </p:txBody>
      </p:sp>
      <p:sp>
        <p:nvSpPr>
          <p:cNvPr id="36" name="Rectangle 29">
            <a:extLst>
              <a:ext uri="{FF2B5EF4-FFF2-40B4-BE49-F238E27FC236}">
                <a16:creationId xmlns:a16="http://schemas.microsoft.com/office/drawing/2014/main" id="{8FF0BC47-4F6D-4430-8C11-E1566CBF63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74633" y="-6248"/>
            <a:ext cx="922560" cy="5067198"/>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a:p>
        </p:txBody>
      </p:sp>
      <p:sp>
        <p:nvSpPr>
          <p:cNvPr id="38" name="Isosceles Triangle 37">
            <a:extLst>
              <a:ext uri="{FF2B5EF4-FFF2-40B4-BE49-F238E27FC236}">
                <a16:creationId xmlns:a16="http://schemas.microsoft.com/office/drawing/2014/main" id="{5B73C5C4-3778-4E76-9467-8B46C9F91F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5856" y="2649188"/>
            <a:ext cx="1341337" cy="2411762"/>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a:p>
        </p:txBody>
      </p:sp>
      <p:sp>
        <p:nvSpPr>
          <p:cNvPr id="8" name="Espace réservé du contenu 7">
            <a:extLst>
              <a:ext uri="{FF2B5EF4-FFF2-40B4-BE49-F238E27FC236}">
                <a16:creationId xmlns:a16="http://schemas.microsoft.com/office/drawing/2014/main" id="{8E308C89-84B2-B867-2B79-BF1B49A462B8}"/>
              </a:ext>
            </a:extLst>
          </p:cNvPr>
          <p:cNvSpPr>
            <a:spLocks noGrp="1"/>
          </p:cNvSpPr>
          <p:nvPr>
            <p:ph idx="1"/>
          </p:nvPr>
        </p:nvSpPr>
        <p:spPr>
          <a:xfrm>
            <a:off x="882247" y="1217254"/>
            <a:ext cx="6447467" cy="3042689"/>
          </a:xfrm>
        </p:spPr>
        <p:txBody>
          <a:bodyPr>
            <a:normAutofit/>
          </a:bodyPr>
          <a:lstStyle/>
          <a:p>
            <a:r>
              <a:rPr lang="en-US" sz="1800" dirty="0">
                <a:latin typeface="Arial" panose="020B0604020202020204" pitchFamily="34" charset="0"/>
                <a:cs typeface="Arial" panose="020B0604020202020204" pitchFamily="34" charset="0"/>
              </a:rPr>
              <a:t>Missions pour Ce</a:t>
            </a:r>
            <a:r>
              <a:rPr lang="fr-BE" sz="1800" dirty="0">
                <a:latin typeface="Arial" panose="020B0604020202020204" pitchFamily="34" charset="0"/>
                <a:cs typeface="Arial" panose="020B0604020202020204" pitchFamily="34" charset="0"/>
              </a:rPr>
              <a:t>f</a:t>
            </a:r>
            <a:r>
              <a:rPr lang="en-US" sz="1800" dirty="0" err="1">
                <a:latin typeface="Arial" panose="020B0604020202020204" pitchFamily="34" charset="0"/>
                <a:cs typeface="Arial" panose="020B0604020202020204" pitchFamily="34" charset="0"/>
              </a:rPr>
              <a:t>ora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mettre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l’accent</a:t>
            </a:r>
            <a:r>
              <a:rPr lang="en-US" sz="1800" dirty="0">
                <a:latin typeface="Arial" panose="020B0604020202020204" pitchFamily="34" charset="0"/>
                <a:cs typeface="Arial" panose="020B0604020202020204" pitchFamily="34" charset="0"/>
              </a:rPr>
              <a:t> sur :</a:t>
            </a:r>
          </a:p>
          <a:p>
            <a:pPr lvl="1"/>
            <a:r>
              <a:rPr lang="fr-BE" sz="1600" dirty="0">
                <a:latin typeface="Arial" panose="020B0604020202020204" pitchFamily="34" charset="0"/>
                <a:cs typeface="Arial" panose="020B0604020202020204" pitchFamily="34" charset="0"/>
              </a:rPr>
              <a:t>les compétences numériques</a:t>
            </a:r>
          </a:p>
          <a:p>
            <a:pPr lvl="1"/>
            <a:r>
              <a:rPr lang="fr-BE" sz="1600" dirty="0">
                <a:latin typeface="Arial" panose="020B0604020202020204" pitchFamily="34" charset="0"/>
                <a:cs typeface="Arial" panose="020B0604020202020204" pitchFamily="34" charset="0"/>
              </a:rPr>
              <a:t>l’IA </a:t>
            </a:r>
          </a:p>
          <a:p>
            <a:pPr lvl="1"/>
            <a:r>
              <a:rPr lang="fr-BE" sz="1600" dirty="0">
                <a:latin typeface="Arial" panose="020B0604020202020204" pitchFamily="34" charset="0"/>
                <a:cs typeface="Arial" panose="020B0604020202020204" pitchFamily="34" charset="0"/>
              </a:rPr>
              <a:t>la réintégration durable</a:t>
            </a:r>
          </a:p>
          <a:p>
            <a:pPr lvl="1"/>
            <a:r>
              <a:rPr lang="fr-BE" sz="1600" dirty="0">
                <a:latin typeface="Arial" panose="020B0604020202020204" pitchFamily="34" charset="0"/>
                <a:cs typeface="Arial" panose="020B0604020202020204" pitchFamily="34" charset="0"/>
              </a:rPr>
              <a:t>la promotion de formations permettant d’accéder à des métiers en pénurie</a:t>
            </a:r>
          </a:p>
          <a:p>
            <a:pPr lvl="1"/>
            <a:r>
              <a:rPr lang="fr-BE" sz="1600" dirty="0">
                <a:latin typeface="Arial" panose="020B0604020202020204" pitchFamily="34" charset="0"/>
                <a:cs typeface="Arial" panose="020B0604020202020204" pitchFamily="34" charset="0"/>
              </a:rPr>
              <a:t>l’encouragement des chômeurs temporaires et des demandeurs d’emploi à renforcer leurs compétences. </a:t>
            </a:r>
            <a:endParaRPr lang="en-US" sz="1600" dirty="0">
              <a:latin typeface="Arial" panose="020B0604020202020204" pitchFamily="34" charset="0"/>
              <a:cs typeface="Arial" panose="020B0604020202020204" pitchFamily="34" charset="0"/>
            </a:endParaRPr>
          </a:p>
          <a:p>
            <a:endParaRPr lang="en-US" sz="1900" dirty="0">
              <a:latin typeface="Arial" panose="020B0604020202020204" pitchFamily="34" charset="0"/>
              <a:cs typeface="Arial" panose="020B0604020202020204" pitchFamily="34" charset="0"/>
            </a:endParaRPr>
          </a:p>
          <a:p>
            <a:endParaRPr lang="fr-BE" dirty="0"/>
          </a:p>
        </p:txBody>
      </p:sp>
    </p:spTree>
    <p:extLst>
      <p:ext uri="{BB962C8B-B14F-4D97-AF65-F5344CB8AC3E}">
        <p14:creationId xmlns:p14="http://schemas.microsoft.com/office/powerpoint/2010/main" val="19453171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80934E14-7497-9BC3-3C2C-404FCEC09A26}"/>
            </a:ext>
          </a:extLst>
        </p:cNvPr>
        <p:cNvGrpSpPr/>
        <p:nvPr/>
      </p:nvGrpSpPr>
      <p:grpSpPr>
        <a:xfrm>
          <a:off x="0" y="0"/>
          <a:ext cx="0" cy="0"/>
          <a:chOff x="0" y="0"/>
          <a:chExt cx="0" cy="0"/>
        </a:xfrm>
      </p:grpSpPr>
      <p:grpSp>
        <p:nvGrpSpPr>
          <p:cNvPr id="7" name="Group 6">
            <a:extLst>
              <a:ext uri="{FF2B5EF4-FFF2-40B4-BE49-F238E27FC236}">
                <a16:creationId xmlns:a16="http://schemas.microsoft.com/office/drawing/2014/main" id="{28460BD8-AE3F-4AC9-9D0B-717052AA5D3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6248"/>
            <a:ext cx="8999540" cy="5067198"/>
            <a:chOff x="0" y="-8467"/>
            <a:chExt cx="12192000" cy="6866467"/>
          </a:xfrm>
        </p:grpSpPr>
        <p:cxnSp>
          <p:nvCxnSpPr>
            <p:cNvPr id="8" name="Straight Connector 7">
              <a:extLst>
                <a:ext uri="{FF2B5EF4-FFF2-40B4-BE49-F238E27FC236}">
                  <a16:creationId xmlns:a16="http://schemas.microsoft.com/office/drawing/2014/main" id="{54420CFE-F482-466E-9E1E-C78513C0B85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5331032B-BD21-4BDA-920C-12E35805256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0" name="Rectangle 23">
              <a:extLst>
                <a:ext uri="{FF2B5EF4-FFF2-40B4-BE49-F238E27FC236}">
                  <a16:creationId xmlns:a16="http://schemas.microsoft.com/office/drawing/2014/main" id="{E7514DA3-59E7-409E-8A3B-AD097F6E5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1" name="Rectangle 25">
              <a:extLst>
                <a:ext uri="{FF2B5EF4-FFF2-40B4-BE49-F238E27FC236}">
                  <a16:creationId xmlns:a16="http://schemas.microsoft.com/office/drawing/2014/main" id="{57B9A2A6-3BE4-4599-9364-F71C5BFD6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2" name="Isosceles Triangle 11">
              <a:extLst>
                <a:ext uri="{FF2B5EF4-FFF2-40B4-BE49-F238E27FC236}">
                  <a16:creationId xmlns:a16="http://schemas.microsoft.com/office/drawing/2014/main" id="{4FD744C6-4ED8-4BC9-BF68-6BDF701C5D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3" name="Rectangle 27">
              <a:extLst>
                <a:ext uri="{FF2B5EF4-FFF2-40B4-BE49-F238E27FC236}">
                  <a16:creationId xmlns:a16="http://schemas.microsoft.com/office/drawing/2014/main" id="{092C5BAD-C911-4F8F-A1C5-470268BE6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4" name="Rectangle 28">
              <a:extLst>
                <a:ext uri="{FF2B5EF4-FFF2-40B4-BE49-F238E27FC236}">
                  <a16:creationId xmlns:a16="http://schemas.microsoft.com/office/drawing/2014/main" id="{B133D0C8-4EC4-424F-8E70-0482D5B1B6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5" name="Rectangle 29">
              <a:extLst>
                <a:ext uri="{FF2B5EF4-FFF2-40B4-BE49-F238E27FC236}">
                  <a16:creationId xmlns:a16="http://schemas.microsoft.com/office/drawing/2014/main" id="{7B1532A0-F4B3-4DE8-B18F-740CAAD25A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6" name="Isosceles Triangle 15">
              <a:extLst>
                <a:ext uri="{FF2B5EF4-FFF2-40B4-BE49-F238E27FC236}">
                  <a16:creationId xmlns:a16="http://schemas.microsoft.com/office/drawing/2014/main" id="{8EFDD162-BBBA-4062-8BBF-53DBA10913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7" name="Isosceles Triangle 16">
              <a:extLst>
                <a:ext uri="{FF2B5EF4-FFF2-40B4-BE49-F238E27FC236}">
                  <a16:creationId xmlns:a16="http://schemas.microsoft.com/office/drawing/2014/main" id="{DCFC9E65-3E19-4483-B952-25D29683CA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grpSp>
      <p:sp useBgFill="1">
        <p:nvSpPr>
          <p:cNvPr id="19" name="Rectangle 18">
            <a:extLst>
              <a:ext uri="{FF2B5EF4-FFF2-40B4-BE49-F238E27FC236}">
                <a16:creationId xmlns:a16="http://schemas.microsoft.com/office/drawing/2014/main" id="{27577DEC-D9A5-404D-9789-702F4319B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999537" cy="5060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1" name="Group 20">
            <a:extLst>
              <a:ext uri="{FF2B5EF4-FFF2-40B4-BE49-F238E27FC236}">
                <a16:creationId xmlns:a16="http://schemas.microsoft.com/office/drawing/2014/main" id="{CEEA9366-CEA8-4F23-B065-4337F0D836F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6248"/>
            <a:ext cx="8999540" cy="5067198"/>
            <a:chOff x="0" y="-8467"/>
            <a:chExt cx="12192000" cy="6866467"/>
          </a:xfrm>
        </p:grpSpPr>
        <p:cxnSp>
          <p:nvCxnSpPr>
            <p:cNvPr id="22" name="Straight Connector 21">
              <a:extLst>
                <a:ext uri="{FF2B5EF4-FFF2-40B4-BE49-F238E27FC236}">
                  <a16:creationId xmlns:a16="http://schemas.microsoft.com/office/drawing/2014/main" id="{904A03D6-39B4-4278-9BE1-A07E024499B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FBE459AF-3736-4886-82E0-9B5DA427B5E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alpha val="80000"/>
                </a:schemeClr>
              </a:solidFill>
            </a:ln>
          </p:spPr>
          <p:style>
            <a:lnRef idx="2">
              <a:schemeClr val="accent1"/>
            </a:lnRef>
            <a:fillRef idx="0">
              <a:schemeClr val="accent1"/>
            </a:fillRef>
            <a:effectRef idx="1">
              <a:schemeClr val="accent1"/>
            </a:effectRef>
            <a:fontRef idx="minor">
              <a:schemeClr val="tx1"/>
            </a:fontRef>
          </p:style>
        </p:cxnSp>
        <p:sp>
          <p:nvSpPr>
            <p:cNvPr id="24" name="Rectangle 23">
              <a:extLst>
                <a:ext uri="{FF2B5EF4-FFF2-40B4-BE49-F238E27FC236}">
                  <a16:creationId xmlns:a16="http://schemas.microsoft.com/office/drawing/2014/main" id="{4B6B88EF-180C-4E39-8A3F-A52E87110C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5" name="Rectangle 25">
              <a:extLst>
                <a:ext uri="{FF2B5EF4-FFF2-40B4-BE49-F238E27FC236}">
                  <a16:creationId xmlns:a16="http://schemas.microsoft.com/office/drawing/2014/main" id="{52DFAACF-64D0-4621-8FF4-E2F03C3E8D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6" name="Isosceles Triangle 25">
              <a:extLst>
                <a:ext uri="{FF2B5EF4-FFF2-40B4-BE49-F238E27FC236}">
                  <a16:creationId xmlns:a16="http://schemas.microsoft.com/office/drawing/2014/main" id="{36611FF0-65B3-49DB-97C6-1B72AAD0FB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7" name="Rectangle 27">
              <a:extLst>
                <a:ext uri="{FF2B5EF4-FFF2-40B4-BE49-F238E27FC236}">
                  <a16:creationId xmlns:a16="http://schemas.microsoft.com/office/drawing/2014/main" id="{0F7407FE-86B1-4890-9D80-9406FBF29E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8" name="Rectangle 29">
              <a:extLst>
                <a:ext uri="{FF2B5EF4-FFF2-40B4-BE49-F238E27FC236}">
                  <a16:creationId xmlns:a16="http://schemas.microsoft.com/office/drawing/2014/main" id="{EBD42D5B-8F87-45B3-98B3-C66944F92E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9" name="Isosceles Triangle 28">
              <a:extLst>
                <a:ext uri="{FF2B5EF4-FFF2-40B4-BE49-F238E27FC236}">
                  <a16:creationId xmlns:a16="http://schemas.microsoft.com/office/drawing/2014/main" id="{F5E04699-59E1-4468-9E7C-83070EEB42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30" name="Isosceles Triangle 29">
              <a:extLst>
                <a:ext uri="{FF2B5EF4-FFF2-40B4-BE49-F238E27FC236}">
                  <a16:creationId xmlns:a16="http://schemas.microsoft.com/office/drawing/2014/main" id="{F2AE8F13-9A52-4D7F-9637-321EA7CF32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grpSp>
      <p:sp>
        <p:nvSpPr>
          <p:cNvPr id="2" name="Titel 1">
            <a:extLst>
              <a:ext uri="{FF2B5EF4-FFF2-40B4-BE49-F238E27FC236}">
                <a16:creationId xmlns:a16="http://schemas.microsoft.com/office/drawing/2014/main" id="{DE9C8DF4-19B5-69B1-4E96-9A223C68C259}"/>
              </a:ext>
            </a:extLst>
          </p:cNvPr>
          <p:cNvSpPr>
            <a:spLocks noGrp="1"/>
          </p:cNvSpPr>
          <p:nvPr>
            <p:ph type="title"/>
          </p:nvPr>
        </p:nvSpPr>
        <p:spPr>
          <a:xfrm>
            <a:off x="1112443" y="1774457"/>
            <a:ext cx="5733171" cy="1214909"/>
          </a:xfrm>
        </p:spPr>
        <p:txBody>
          <a:bodyPr vert="horz" lIns="91440" tIns="45720" rIns="91440" bIns="45720" rtlCol="0" anchor="b">
            <a:normAutofit/>
          </a:bodyPr>
          <a:lstStyle/>
          <a:p>
            <a:pPr algn="r" defTabSz="457200"/>
            <a:r>
              <a:rPr lang="en-US" sz="5400" dirty="0">
                <a:latin typeface="Aptos" panose="020B0004020202020204" pitchFamily="34" charset="0"/>
              </a:rPr>
              <a:t>Mobilité</a:t>
            </a:r>
          </a:p>
        </p:txBody>
      </p:sp>
    </p:spTree>
    <p:extLst>
      <p:ext uri="{BB962C8B-B14F-4D97-AF65-F5344CB8AC3E}">
        <p14:creationId xmlns:p14="http://schemas.microsoft.com/office/powerpoint/2010/main" val="55864725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999537" cy="5060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CD589E0D-8881-1167-066A-EE7D29DE151F}"/>
              </a:ext>
            </a:extLst>
          </p:cNvPr>
          <p:cNvSpPr>
            <a:spLocks noGrp="1"/>
          </p:cNvSpPr>
          <p:nvPr>
            <p:ph type="title"/>
          </p:nvPr>
        </p:nvSpPr>
        <p:spPr>
          <a:xfrm>
            <a:off x="949950" y="449862"/>
            <a:ext cx="7527291" cy="811358"/>
          </a:xfrm>
        </p:spPr>
        <p:txBody>
          <a:bodyPr>
            <a:normAutofit/>
          </a:bodyPr>
          <a:lstStyle/>
          <a:p>
            <a:r>
              <a:rPr lang="fr-BE" sz="2400" b="1" dirty="0">
                <a:solidFill>
                  <a:schemeClr val="accent2">
                    <a:lumMod val="50000"/>
                  </a:schemeClr>
                </a:solidFill>
                <a:latin typeface="Aptos" panose="020B0004020202020204" pitchFamily="34" charset="0"/>
              </a:rPr>
              <a:t>Mobilité</a:t>
            </a:r>
          </a:p>
        </p:txBody>
      </p:sp>
      <p:sp>
        <p:nvSpPr>
          <p:cNvPr id="11" name="Isosceles Triangle 10">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621963" cy="4181411"/>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3" name="Isosceles Triangle 12">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668304" y="2961592"/>
            <a:ext cx="331233" cy="2099358"/>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graphicFrame>
        <p:nvGraphicFramePr>
          <p:cNvPr id="5" name="Tijdelijke aanduiding voor inhoud 2">
            <a:extLst>
              <a:ext uri="{FF2B5EF4-FFF2-40B4-BE49-F238E27FC236}">
                <a16:creationId xmlns:a16="http://schemas.microsoft.com/office/drawing/2014/main" id="{EB294371-5DC8-B039-4F25-05BFF01C41F6}"/>
              </a:ext>
            </a:extLst>
          </p:cNvPr>
          <p:cNvGraphicFramePr>
            <a:graphicFrameLocks noGrp="1"/>
          </p:cNvGraphicFramePr>
          <p:nvPr>
            <p:ph idx="1"/>
            <p:extLst>
              <p:ext uri="{D42A27DB-BD31-4B8C-83A1-F6EECF244321}">
                <p14:modId xmlns:p14="http://schemas.microsoft.com/office/powerpoint/2010/main" val="2641173660"/>
              </p:ext>
            </p:extLst>
          </p:nvPr>
        </p:nvGraphicFramePr>
        <p:xfrm>
          <a:off x="949950" y="1261220"/>
          <a:ext cx="7099635" cy="30208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820001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D5A16DE6-053E-56AA-8E7C-EEA2D4781640}"/>
            </a:ext>
          </a:extLst>
        </p:cNvPr>
        <p:cNvGrpSpPr/>
        <p:nvPr/>
      </p:nvGrpSpPr>
      <p:grpSpPr>
        <a:xfrm>
          <a:off x="0" y="0"/>
          <a:ext cx="0" cy="0"/>
          <a:chOff x="0" y="0"/>
          <a:chExt cx="0" cy="0"/>
        </a:xfrm>
      </p:grpSpPr>
      <p:grpSp>
        <p:nvGrpSpPr>
          <p:cNvPr id="7" name="Group 6">
            <a:extLst>
              <a:ext uri="{FF2B5EF4-FFF2-40B4-BE49-F238E27FC236}">
                <a16:creationId xmlns:a16="http://schemas.microsoft.com/office/drawing/2014/main" id="{28460BD8-AE3F-4AC9-9D0B-717052AA5D3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6248"/>
            <a:ext cx="8999540" cy="5067198"/>
            <a:chOff x="0" y="-8467"/>
            <a:chExt cx="12192000" cy="6866467"/>
          </a:xfrm>
        </p:grpSpPr>
        <p:cxnSp>
          <p:nvCxnSpPr>
            <p:cNvPr id="8" name="Straight Connector 7">
              <a:extLst>
                <a:ext uri="{FF2B5EF4-FFF2-40B4-BE49-F238E27FC236}">
                  <a16:creationId xmlns:a16="http://schemas.microsoft.com/office/drawing/2014/main" id="{54420CFE-F482-466E-9E1E-C78513C0B85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5331032B-BD21-4BDA-920C-12E35805256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0" name="Rectangle 23">
              <a:extLst>
                <a:ext uri="{FF2B5EF4-FFF2-40B4-BE49-F238E27FC236}">
                  <a16:creationId xmlns:a16="http://schemas.microsoft.com/office/drawing/2014/main" id="{E7514DA3-59E7-409E-8A3B-AD097F6E5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1" name="Rectangle 25">
              <a:extLst>
                <a:ext uri="{FF2B5EF4-FFF2-40B4-BE49-F238E27FC236}">
                  <a16:creationId xmlns:a16="http://schemas.microsoft.com/office/drawing/2014/main" id="{57B9A2A6-3BE4-4599-9364-F71C5BFD6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2" name="Isosceles Triangle 11">
              <a:extLst>
                <a:ext uri="{FF2B5EF4-FFF2-40B4-BE49-F238E27FC236}">
                  <a16:creationId xmlns:a16="http://schemas.microsoft.com/office/drawing/2014/main" id="{4FD744C6-4ED8-4BC9-BF68-6BDF701C5D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3" name="Rectangle 27">
              <a:extLst>
                <a:ext uri="{FF2B5EF4-FFF2-40B4-BE49-F238E27FC236}">
                  <a16:creationId xmlns:a16="http://schemas.microsoft.com/office/drawing/2014/main" id="{092C5BAD-C911-4F8F-A1C5-470268BE6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4" name="Rectangle 28">
              <a:extLst>
                <a:ext uri="{FF2B5EF4-FFF2-40B4-BE49-F238E27FC236}">
                  <a16:creationId xmlns:a16="http://schemas.microsoft.com/office/drawing/2014/main" id="{B133D0C8-4EC4-424F-8E70-0482D5B1B6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5" name="Rectangle 29">
              <a:extLst>
                <a:ext uri="{FF2B5EF4-FFF2-40B4-BE49-F238E27FC236}">
                  <a16:creationId xmlns:a16="http://schemas.microsoft.com/office/drawing/2014/main" id="{7B1532A0-F4B3-4DE8-B18F-740CAAD25A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6" name="Isosceles Triangle 15">
              <a:extLst>
                <a:ext uri="{FF2B5EF4-FFF2-40B4-BE49-F238E27FC236}">
                  <a16:creationId xmlns:a16="http://schemas.microsoft.com/office/drawing/2014/main" id="{8EFDD162-BBBA-4062-8BBF-53DBA10913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7" name="Isosceles Triangle 16">
              <a:extLst>
                <a:ext uri="{FF2B5EF4-FFF2-40B4-BE49-F238E27FC236}">
                  <a16:creationId xmlns:a16="http://schemas.microsoft.com/office/drawing/2014/main" id="{DCFC9E65-3E19-4483-B952-25D29683CA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grpSp>
      <p:sp useBgFill="1">
        <p:nvSpPr>
          <p:cNvPr id="19" name="Rectangle 18">
            <a:extLst>
              <a:ext uri="{FF2B5EF4-FFF2-40B4-BE49-F238E27FC236}">
                <a16:creationId xmlns:a16="http://schemas.microsoft.com/office/drawing/2014/main" id="{27577DEC-D9A5-404D-9789-702F4319B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999537" cy="5060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1" name="Group 20">
            <a:extLst>
              <a:ext uri="{FF2B5EF4-FFF2-40B4-BE49-F238E27FC236}">
                <a16:creationId xmlns:a16="http://schemas.microsoft.com/office/drawing/2014/main" id="{CEEA9366-CEA8-4F23-B065-4337F0D836F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6248"/>
            <a:ext cx="8999540" cy="5067198"/>
            <a:chOff x="0" y="-8467"/>
            <a:chExt cx="12192000" cy="6866467"/>
          </a:xfrm>
        </p:grpSpPr>
        <p:cxnSp>
          <p:nvCxnSpPr>
            <p:cNvPr id="22" name="Straight Connector 21">
              <a:extLst>
                <a:ext uri="{FF2B5EF4-FFF2-40B4-BE49-F238E27FC236}">
                  <a16:creationId xmlns:a16="http://schemas.microsoft.com/office/drawing/2014/main" id="{904A03D6-39B4-4278-9BE1-A07E024499B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FBE459AF-3736-4886-82E0-9B5DA427B5E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alpha val="80000"/>
                </a:schemeClr>
              </a:solidFill>
            </a:ln>
          </p:spPr>
          <p:style>
            <a:lnRef idx="2">
              <a:schemeClr val="accent1"/>
            </a:lnRef>
            <a:fillRef idx="0">
              <a:schemeClr val="accent1"/>
            </a:fillRef>
            <a:effectRef idx="1">
              <a:schemeClr val="accent1"/>
            </a:effectRef>
            <a:fontRef idx="minor">
              <a:schemeClr val="tx1"/>
            </a:fontRef>
          </p:style>
        </p:cxnSp>
        <p:sp>
          <p:nvSpPr>
            <p:cNvPr id="24" name="Rectangle 23">
              <a:extLst>
                <a:ext uri="{FF2B5EF4-FFF2-40B4-BE49-F238E27FC236}">
                  <a16:creationId xmlns:a16="http://schemas.microsoft.com/office/drawing/2014/main" id="{4B6B88EF-180C-4E39-8A3F-A52E87110C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5" name="Rectangle 25">
              <a:extLst>
                <a:ext uri="{FF2B5EF4-FFF2-40B4-BE49-F238E27FC236}">
                  <a16:creationId xmlns:a16="http://schemas.microsoft.com/office/drawing/2014/main" id="{52DFAACF-64D0-4621-8FF4-E2F03C3E8D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6" name="Isosceles Triangle 25">
              <a:extLst>
                <a:ext uri="{FF2B5EF4-FFF2-40B4-BE49-F238E27FC236}">
                  <a16:creationId xmlns:a16="http://schemas.microsoft.com/office/drawing/2014/main" id="{36611FF0-65B3-49DB-97C6-1B72AAD0FB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7" name="Rectangle 27">
              <a:extLst>
                <a:ext uri="{FF2B5EF4-FFF2-40B4-BE49-F238E27FC236}">
                  <a16:creationId xmlns:a16="http://schemas.microsoft.com/office/drawing/2014/main" id="{0F7407FE-86B1-4890-9D80-9406FBF29E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8" name="Rectangle 29">
              <a:extLst>
                <a:ext uri="{FF2B5EF4-FFF2-40B4-BE49-F238E27FC236}">
                  <a16:creationId xmlns:a16="http://schemas.microsoft.com/office/drawing/2014/main" id="{EBD42D5B-8F87-45B3-98B3-C66944F92E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9" name="Isosceles Triangle 28">
              <a:extLst>
                <a:ext uri="{FF2B5EF4-FFF2-40B4-BE49-F238E27FC236}">
                  <a16:creationId xmlns:a16="http://schemas.microsoft.com/office/drawing/2014/main" id="{F5E04699-59E1-4468-9E7C-83070EEB42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30" name="Isosceles Triangle 29">
              <a:extLst>
                <a:ext uri="{FF2B5EF4-FFF2-40B4-BE49-F238E27FC236}">
                  <a16:creationId xmlns:a16="http://schemas.microsoft.com/office/drawing/2014/main" id="{F2AE8F13-9A52-4D7F-9637-321EA7CF32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grpSp>
      <p:sp>
        <p:nvSpPr>
          <p:cNvPr id="2" name="Titel 1">
            <a:extLst>
              <a:ext uri="{FF2B5EF4-FFF2-40B4-BE49-F238E27FC236}">
                <a16:creationId xmlns:a16="http://schemas.microsoft.com/office/drawing/2014/main" id="{043083E8-82F3-D7AE-3781-8704FB07DEEB}"/>
              </a:ext>
            </a:extLst>
          </p:cNvPr>
          <p:cNvSpPr>
            <a:spLocks noGrp="1"/>
          </p:cNvSpPr>
          <p:nvPr>
            <p:ph type="title"/>
          </p:nvPr>
        </p:nvSpPr>
        <p:spPr>
          <a:xfrm>
            <a:off x="1112443" y="1774457"/>
            <a:ext cx="5733171" cy="1214909"/>
          </a:xfrm>
        </p:spPr>
        <p:txBody>
          <a:bodyPr vert="horz" lIns="91440" tIns="45720" rIns="91440" bIns="45720" rtlCol="0" anchor="b">
            <a:normAutofit/>
          </a:bodyPr>
          <a:lstStyle/>
          <a:p>
            <a:pPr algn="r" defTabSz="457200"/>
            <a:r>
              <a:rPr lang="en-US" sz="5400" dirty="0">
                <a:latin typeface="Aptos" panose="020B0004020202020204" pitchFamily="34" charset="0"/>
              </a:rPr>
              <a:t>Travail syndical</a:t>
            </a:r>
          </a:p>
        </p:txBody>
      </p:sp>
    </p:spTree>
    <p:extLst>
      <p:ext uri="{BB962C8B-B14F-4D97-AF65-F5344CB8AC3E}">
        <p14:creationId xmlns:p14="http://schemas.microsoft.com/office/powerpoint/2010/main" val="284865172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999537" cy="5060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0FFA37DC-9F1A-331D-D8B7-5627A82BCD6D}"/>
              </a:ext>
            </a:extLst>
          </p:cNvPr>
          <p:cNvSpPr>
            <a:spLocks noGrp="1"/>
          </p:cNvSpPr>
          <p:nvPr>
            <p:ph type="title"/>
          </p:nvPr>
        </p:nvSpPr>
        <p:spPr>
          <a:xfrm>
            <a:off x="666090" y="883382"/>
            <a:ext cx="2436376" cy="3294185"/>
          </a:xfrm>
        </p:spPr>
        <p:txBody>
          <a:bodyPr anchor="ctr">
            <a:normAutofit/>
          </a:bodyPr>
          <a:lstStyle/>
          <a:p>
            <a:r>
              <a:rPr lang="fr-BE" sz="2300" b="1" dirty="0">
                <a:solidFill>
                  <a:schemeClr val="accent2">
                    <a:lumMod val="50000"/>
                  </a:schemeClr>
                </a:solidFill>
                <a:latin typeface="Aptos" panose="020B0004020202020204" pitchFamily="34" charset="0"/>
                <a:cs typeface="Arial" panose="020B0604020202020204" pitchFamily="34" charset="0"/>
              </a:rPr>
              <a:t>Utilisation communication numérique par la délégation syndicale</a:t>
            </a:r>
            <a:r>
              <a:rPr lang="fr-BE" sz="2300" dirty="0">
                <a:solidFill>
                  <a:schemeClr val="accent2">
                    <a:lumMod val="50000"/>
                  </a:schemeClr>
                </a:solidFill>
                <a:latin typeface="Aptos" panose="020B0004020202020204" pitchFamily="34" charset="0"/>
                <a:cs typeface="Arial" panose="020B0604020202020204" pitchFamily="34" charset="0"/>
              </a:rPr>
              <a:t> </a:t>
            </a:r>
          </a:p>
        </p:txBody>
      </p:sp>
      <p:sp>
        <p:nvSpPr>
          <p:cNvPr id="6" name="Isosceles Triangle 9">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961592"/>
            <a:ext cx="331232" cy="2099358"/>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a:p>
        </p:txBody>
      </p:sp>
      <p:cxnSp>
        <p:nvCxnSpPr>
          <p:cNvPr id="7" name="Straight Connector 11">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37325" y="1064581"/>
            <a:ext cx="0" cy="2905360"/>
          </a:xfrm>
          <a:prstGeom prst="line">
            <a:avLst/>
          </a:prstGeom>
        </p:spPr>
        <p:style>
          <a:lnRef idx="1">
            <a:schemeClr val="accent1"/>
          </a:lnRef>
          <a:fillRef idx="0">
            <a:schemeClr val="accent1"/>
          </a:fillRef>
          <a:effectRef idx="0">
            <a:schemeClr val="accent1"/>
          </a:effectRef>
          <a:fontRef idx="minor">
            <a:schemeClr val="tx1"/>
          </a:fontRef>
        </p:style>
      </p:cxnSp>
      <p:sp>
        <p:nvSpPr>
          <p:cNvPr id="3" name="Espace réservé du contenu 2">
            <a:extLst>
              <a:ext uri="{FF2B5EF4-FFF2-40B4-BE49-F238E27FC236}">
                <a16:creationId xmlns:a16="http://schemas.microsoft.com/office/drawing/2014/main" id="{02112571-7DF2-1CA9-2E54-011573400380}"/>
              </a:ext>
            </a:extLst>
          </p:cNvPr>
          <p:cNvSpPr>
            <a:spLocks noGrp="1"/>
          </p:cNvSpPr>
          <p:nvPr>
            <p:ph idx="1"/>
          </p:nvPr>
        </p:nvSpPr>
        <p:spPr>
          <a:xfrm>
            <a:off x="3515199" y="818507"/>
            <a:ext cx="4840622" cy="3397508"/>
          </a:xfrm>
        </p:spPr>
        <p:txBody>
          <a:bodyPr anchor="ctr">
            <a:normAutofit/>
          </a:bodyPr>
          <a:lstStyle/>
          <a:p>
            <a:r>
              <a:rPr lang="fr-BE" sz="1900" dirty="0">
                <a:solidFill>
                  <a:schemeClr val="tx1"/>
                </a:solidFill>
                <a:latin typeface="Aptos" panose="020B0004020202020204" pitchFamily="34" charset="0"/>
                <a:cs typeface="Arial" panose="020B0604020202020204" pitchFamily="34" charset="0"/>
              </a:rPr>
              <a:t>Les partenaires sociaux </a:t>
            </a:r>
            <a:r>
              <a:rPr lang="fr-BE" sz="1900" b="1" dirty="0">
                <a:solidFill>
                  <a:schemeClr val="tx1"/>
                </a:solidFill>
                <a:latin typeface="Aptos" panose="020B0004020202020204" pitchFamily="34" charset="0"/>
                <a:cs typeface="Arial" panose="020B0604020202020204" pitchFamily="34" charset="0"/>
              </a:rPr>
              <a:t>encouragent les entreprises</a:t>
            </a:r>
            <a:r>
              <a:rPr lang="fr-BE" sz="1900" dirty="0">
                <a:solidFill>
                  <a:schemeClr val="tx1"/>
                </a:solidFill>
                <a:latin typeface="Aptos" panose="020B0004020202020204" pitchFamily="34" charset="0"/>
                <a:cs typeface="Arial" panose="020B0604020202020204" pitchFamily="34" charset="0"/>
              </a:rPr>
              <a:t>, lorsqu’elles disposent de moyens de communication numériques, à examiner avec la délégation syndicale si ces canaux peuvent être utilisés et, le cas échéant, selon quelles modalités. </a:t>
            </a:r>
          </a:p>
          <a:p>
            <a:endParaRPr lang="fr-BE" dirty="0">
              <a:latin typeface="Aptos" panose="020B0004020202020204" pitchFamily="34" charset="0"/>
            </a:endParaRPr>
          </a:p>
        </p:txBody>
      </p:sp>
      <p:sp>
        <p:nvSpPr>
          <p:cNvPr id="9" name="Isosceles Triangle 13">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388451" y="0"/>
            <a:ext cx="621963" cy="3406650"/>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a:p>
        </p:txBody>
      </p:sp>
    </p:spTree>
    <p:extLst>
      <p:ext uri="{BB962C8B-B14F-4D97-AF65-F5344CB8AC3E}">
        <p14:creationId xmlns:p14="http://schemas.microsoft.com/office/powerpoint/2010/main" val="32475872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65815D3-C989-8B11-2158-CC53CB7DF4DF}"/>
              </a:ext>
            </a:extLst>
          </p:cNvPr>
          <p:cNvSpPr>
            <a:spLocks noGrp="1"/>
          </p:cNvSpPr>
          <p:nvPr>
            <p:ph type="title"/>
          </p:nvPr>
        </p:nvSpPr>
        <p:spPr>
          <a:xfrm>
            <a:off x="499974" y="449862"/>
            <a:ext cx="6747769" cy="651915"/>
          </a:xfrm>
        </p:spPr>
        <p:txBody>
          <a:bodyPr>
            <a:normAutofit/>
          </a:bodyPr>
          <a:lstStyle/>
          <a:p>
            <a:r>
              <a:rPr lang="fr-BE" sz="2400" b="1" dirty="0">
                <a:solidFill>
                  <a:schemeClr val="accent2">
                    <a:lumMod val="50000"/>
                  </a:schemeClr>
                </a:solidFill>
                <a:latin typeface="Aptos" panose="020B0004020202020204" pitchFamily="34" charset="0"/>
              </a:rPr>
              <a:t>Conditions pour avoir une délégation syndicale </a:t>
            </a:r>
          </a:p>
        </p:txBody>
      </p:sp>
      <p:sp>
        <p:nvSpPr>
          <p:cNvPr id="3" name="Espace réservé du contenu 2">
            <a:extLst>
              <a:ext uri="{FF2B5EF4-FFF2-40B4-BE49-F238E27FC236}">
                <a16:creationId xmlns:a16="http://schemas.microsoft.com/office/drawing/2014/main" id="{FCE2694E-2047-EC87-8DEC-CB3A01A2E80B}"/>
              </a:ext>
            </a:extLst>
          </p:cNvPr>
          <p:cNvSpPr>
            <a:spLocks noGrp="1"/>
          </p:cNvSpPr>
          <p:nvPr>
            <p:ph idx="1"/>
          </p:nvPr>
        </p:nvSpPr>
        <p:spPr>
          <a:xfrm>
            <a:off x="499975" y="1281659"/>
            <a:ext cx="6345640" cy="3176643"/>
          </a:xfrm>
        </p:spPr>
        <p:txBody>
          <a:bodyPr>
            <a:normAutofit/>
          </a:bodyPr>
          <a:lstStyle/>
          <a:p>
            <a:pPr lvl="0"/>
            <a:r>
              <a:rPr lang="fr-BE" sz="1800" dirty="0">
                <a:latin typeface="Aptos" panose="020B0004020202020204" pitchFamily="34" charset="0"/>
              </a:rPr>
              <a:t>Dans les entreprises de </a:t>
            </a:r>
            <a:r>
              <a:rPr lang="fr-BE" sz="1800" b="1" dirty="0">
                <a:latin typeface="Aptos" panose="020B0004020202020204" pitchFamily="34" charset="0"/>
              </a:rPr>
              <a:t>50 </a:t>
            </a:r>
            <a:r>
              <a:rPr lang="fr-BE" sz="1800" b="1" dirty="0" err="1">
                <a:latin typeface="Aptos" panose="020B0004020202020204" pitchFamily="34" charset="0"/>
              </a:rPr>
              <a:t>employé·e·s</a:t>
            </a:r>
            <a:r>
              <a:rPr lang="fr-BE" sz="1800" b="1" dirty="0">
                <a:latin typeface="Aptos" panose="020B0004020202020204" pitchFamily="34" charset="0"/>
              </a:rPr>
              <a:t> et plus </a:t>
            </a:r>
            <a:r>
              <a:rPr lang="fr-BE" sz="1800" dirty="0">
                <a:latin typeface="Aptos" panose="020B0004020202020204" pitchFamily="34" charset="0"/>
              </a:rPr>
              <a:t>:</a:t>
            </a:r>
          </a:p>
          <a:p>
            <a:pPr lvl="1"/>
            <a:r>
              <a:rPr lang="fr-BE" sz="1600" dirty="0">
                <a:latin typeface="Aptos" panose="020B0004020202020204" pitchFamily="34" charset="0"/>
              </a:rPr>
              <a:t>au moins </a:t>
            </a:r>
            <a:r>
              <a:rPr lang="fr-BE" sz="1600" b="1" dirty="0">
                <a:latin typeface="Aptos" panose="020B0004020202020204" pitchFamily="34" charset="0"/>
              </a:rPr>
              <a:t>25 %</a:t>
            </a:r>
            <a:r>
              <a:rPr lang="fr-BE" sz="1600" dirty="0">
                <a:latin typeface="Aptos" panose="020B0004020202020204" pitchFamily="34" charset="0"/>
              </a:rPr>
              <a:t> de l’effectif est </a:t>
            </a:r>
            <a:r>
              <a:rPr lang="fr-BE" sz="1600" b="1" dirty="0">
                <a:latin typeface="Aptos" panose="020B0004020202020204" pitchFamily="34" charset="0"/>
              </a:rPr>
              <a:t>syndiqué</a:t>
            </a:r>
            <a:r>
              <a:rPr lang="fr-BE" sz="1600" dirty="0">
                <a:latin typeface="Aptos" panose="020B0004020202020204" pitchFamily="34" charset="0"/>
              </a:rPr>
              <a:t>,</a:t>
            </a:r>
          </a:p>
          <a:p>
            <a:pPr lvl="1"/>
            <a:r>
              <a:rPr lang="fr-BE" sz="1600" dirty="0">
                <a:latin typeface="Aptos" panose="020B0004020202020204" pitchFamily="34" charset="0"/>
              </a:rPr>
              <a:t>et </a:t>
            </a:r>
            <a:r>
              <a:rPr lang="fr-BE" sz="1600" b="1" dirty="0">
                <a:latin typeface="Aptos" panose="020B0004020202020204" pitchFamily="34" charset="0"/>
              </a:rPr>
              <a:t>minimum 17 </a:t>
            </a:r>
            <a:r>
              <a:rPr lang="fr-BE" sz="1600" b="1" dirty="0" err="1">
                <a:latin typeface="Aptos" panose="020B0004020202020204" pitchFamily="34" charset="0"/>
              </a:rPr>
              <a:t>employé·e·s</a:t>
            </a:r>
            <a:r>
              <a:rPr lang="fr-BE" sz="1600" b="1" dirty="0">
                <a:latin typeface="Aptos" panose="020B0004020202020204" pitchFamily="34" charset="0"/>
              </a:rPr>
              <a:t> </a:t>
            </a:r>
            <a:r>
              <a:rPr lang="fr-BE" sz="1600" dirty="0">
                <a:latin typeface="Aptos" panose="020B0004020202020204" pitchFamily="34" charset="0"/>
              </a:rPr>
              <a:t>sont </a:t>
            </a:r>
            <a:r>
              <a:rPr lang="fr-BE" sz="1600" dirty="0" err="1">
                <a:latin typeface="Aptos" panose="020B0004020202020204" pitchFamily="34" charset="0"/>
              </a:rPr>
              <a:t>syndiqué·e·s</a:t>
            </a:r>
            <a:r>
              <a:rPr lang="fr-BE" sz="1600" dirty="0">
                <a:latin typeface="Aptos" panose="020B0004020202020204" pitchFamily="34" charset="0"/>
              </a:rPr>
              <a:t>.</a:t>
            </a:r>
          </a:p>
          <a:p>
            <a:pPr marL="337413" lvl="1" indent="0">
              <a:buNone/>
            </a:pPr>
            <a:endParaRPr lang="fr-BE" sz="1900" dirty="0">
              <a:latin typeface="Aptos" panose="020B0004020202020204" pitchFamily="34" charset="0"/>
            </a:endParaRPr>
          </a:p>
          <a:p>
            <a:pPr lvl="0"/>
            <a:r>
              <a:rPr lang="fr-BE" sz="1800" dirty="0">
                <a:latin typeface="Aptos" panose="020B0004020202020204" pitchFamily="34" charset="0"/>
              </a:rPr>
              <a:t>Dans les entreprises de </a:t>
            </a:r>
            <a:r>
              <a:rPr lang="fr-BE" sz="1800" b="1" dirty="0">
                <a:latin typeface="Aptos" panose="020B0004020202020204" pitchFamily="34" charset="0"/>
              </a:rPr>
              <a:t>25 à 50 </a:t>
            </a:r>
            <a:r>
              <a:rPr lang="fr-BE" sz="1800" b="1" dirty="0" err="1">
                <a:latin typeface="Aptos" panose="020B0004020202020204" pitchFamily="34" charset="0"/>
              </a:rPr>
              <a:t>employé·e·s</a:t>
            </a:r>
            <a:r>
              <a:rPr lang="fr-BE" sz="1800" b="1" dirty="0">
                <a:latin typeface="Aptos" panose="020B0004020202020204" pitchFamily="34" charset="0"/>
              </a:rPr>
              <a:t> </a:t>
            </a:r>
            <a:r>
              <a:rPr lang="fr-BE" sz="1800" dirty="0">
                <a:latin typeface="Aptos" panose="020B0004020202020204" pitchFamily="34" charset="0"/>
              </a:rPr>
              <a:t>:</a:t>
            </a:r>
          </a:p>
          <a:p>
            <a:pPr lvl="1"/>
            <a:r>
              <a:rPr lang="fr-BE" sz="1600" b="1" dirty="0">
                <a:latin typeface="Aptos" panose="020B0004020202020204" pitchFamily="34" charset="0"/>
              </a:rPr>
              <a:t>minimum 17 </a:t>
            </a:r>
            <a:r>
              <a:rPr lang="fr-BE" sz="1600" b="1" dirty="0" err="1">
                <a:latin typeface="Aptos" panose="020B0004020202020204" pitchFamily="34" charset="0"/>
              </a:rPr>
              <a:t>employé·e·s</a:t>
            </a:r>
            <a:r>
              <a:rPr lang="fr-BE" sz="1600" b="1" dirty="0">
                <a:latin typeface="Aptos" panose="020B0004020202020204" pitchFamily="34" charset="0"/>
              </a:rPr>
              <a:t> </a:t>
            </a:r>
            <a:r>
              <a:rPr lang="fr-BE" sz="1600" dirty="0">
                <a:latin typeface="Aptos" panose="020B0004020202020204" pitchFamily="34" charset="0"/>
              </a:rPr>
              <a:t>sont </a:t>
            </a:r>
            <a:r>
              <a:rPr lang="fr-BE" sz="1600" dirty="0" err="1">
                <a:latin typeface="Aptos" panose="020B0004020202020204" pitchFamily="34" charset="0"/>
              </a:rPr>
              <a:t>syndiqué·e·s</a:t>
            </a:r>
            <a:r>
              <a:rPr lang="fr-BE" sz="1600" dirty="0">
                <a:latin typeface="Aptos" panose="020B0004020202020204" pitchFamily="34" charset="0"/>
              </a:rPr>
              <a:t>.</a:t>
            </a:r>
          </a:p>
          <a:p>
            <a:pPr lvl="1"/>
            <a:endParaRPr lang="fr-BE" sz="1900" dirty="0">
              <a:latin typeface="Aptos" panose="020B0004020202020204" pitchFamily="34" charset="0"/>
            </a:endParaRPr>
          </a:p>
          <a:p>
            <a:endParaRPr lang="fr-BE" dirty="0">
              <a:latin typeface="Aptos" panose="020B0004020202020204" pitchFamily="34" charset="0"/>
            </a:endParaRPr>
          </a:p>
        </p:txBody>
      </p:sp>
    </p:spTree>
    <p:extLst>
      <p:ext uri="{BB962C8B-B14F-4D97-AF65-F5344CB8AC3E}">
        <p14:creationId xmlns:p14="http://schemas.microsoft.com/office/powerpoint/2010/main" val="35484955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3CA08580-4B63-FCDC-B34D-70C8DF9EE3A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52603EA-703B-2A4D-C1FF-4BEA94F15B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999537" cy="5060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253050F7-2AA4-F435-DDF3-2B1B7481E8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999537" cy="5060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 name="Straight Connector 11">
            <a:extLst>
              <a:ext uri="{FF2B5EF4-FFF2-40B4-BE49-F238E27FC236}">
                <a16:creationId xmlns:a16="http://schemas.microsoft.com/office/drawing/2014/main" id="{2068608D-E018-5AF6-6918-53F6C8C4F52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918188" y="0"/>
            <a:ext cx="899954" cy="506095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8768B283-7603-D800-398B-CDAF2ECDEAD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574507" y="2716746"/>
            <a:ext cx="3516225" cy="2344204"/>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6" name="Rectangle 23">
            <a:extLst>
              <a:ext uri="{FF2B5EF4-FFF2-40B4-BE49-F238E27FC236}">
                <a16:creationId xmlns:a16="http://schemas.microsoft.com/office/drawing/2014/main" id="{53E2D125-05BA-FF29-18A2-3276BA156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54079" y="-6248"/>
            <a:ext cx="2219878" cy="5067198"/>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8" name="Rectangle 25">
            <a:extLst>
              <a:ext uri="{FF2B5EF4-FFF2-40B4-BE49-F238E27FC236}">
                <a16:creationId xmlns:a16="http://schemas.microsoft.com/office/drawing/2014/main" id="{F3F6511C-EBF3-16DB-41A0-B9B87E3C37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5554" y="-6248"/>
            <a:ext cx="1910747" cy="5067198"/>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0" name="Isosceles Triangle 19">
            <a:extLst>
              <a:ext uri="{FF2B5EF4-FFF2-40B4-BE49-F238E27FC236}">
                <a16:creationId xmlns:a16="http://schemas.microsoft.com/office/drawing/2014/main" id="{AD5869B8-A718-C078-233F-D09B674B44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70174" y="2249311"/>
            <a:ext cx="2406127" cy="2811639"/>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2" name="Rectangle 27">
            <a:extLst>
              <a:ext uri="{FF2B5EF4-FFF2-40B4-BE49-F238E27FC236}">
                <a16:creationId xmlns:a16="http://schemas.microsoft.com/office/drawing/2014/main" id="{BDAAB2D5-56FE-073A-360E-0DDFBE93ED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567034" y="-6248"/>
            <a:ext cx="2106924" cy="5067198"/>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4" name="Isosceles Triangle 23">
            <a:extLst>
              <a:ext uri="{FF2B5EF4-FFF2-40B4-BE49-F238E27FC236}">
                <a16:creationId xmlns:a16="http://schemas.microsoft.com/office/drawing/2014/main" id="{D9D5A076-E0A1-11B1-0078-4CDBC9A2F2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32619" y="2649188"/>
            <a:ext cx="1341338" cy="2411762"/>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 name="Titre 1">
            <a:extLst>
              <a:ext uri="{FF2B5EF4-FFF2-40B4-BE49-F238E27FC236}">
                <a16:creationId xmlns:a16="http://schemas.microsoft.com/office/drawing/2014/main" id="{13414CA6-4014-815C-95CE-17C5F20DD09E}"/>
              </a:ext>
            </a:extLst>
          </p:cNvPr>
          <p:cNvSpPr>
            <a:spLocks noGrp="1"/>
          </p:cNvSpPr>
          <p:nvPr>
            <p:ph type="title"/>
          </p:nvPr>
        </p:nvSpPr>
        <p:spPr>
          <a:xfrm>
            <a:off x="499974" y="449862"/>
            <a:ext cx="2836992" cy="3819419"/>
          </a:xfrm>
        </p:spPr>
        <p:txBody>
          <a:bodyPr anchor="ctr">
            <a:normAutofit/>
          </a:bodyPr>
          <a:lstStyle/>
          <a:p>
            <a:r>
              <a:rPr lang="fr-BE" dirty="0">
                <a:solidFill>
                  <a:schemeClr val="tx1">
                    <a:lumMod val="85000"/>
                    <a:lumOff val="15000"/>
                  </a:schemeClr>
                </a:solidFill>
                <a:latin typeface="Aptos" panose="020B0004020202020204" pitchFamily="34" charset="0"/>
              </a:rPr>
              <a:t>Clause de paix sociale</a:t>
            </a:r>
          </a:p>
        </p:txBody>
      </p:sp>
      <p:sp>
        <p:nvSpPr>
          <p:cNvPr id="26" name="Freeform: Shape 25">
            <a:extLst>
              <a:ext uri="{FF2B5EF4-FFF2-40B4-BE49-F238E27FC236}">
                <a16:creationId xmlns:a16="http://schemas.microsoft.com/office/drawing/2014/main" id="{59C81C20-A407-3ABB-F273-CB2DB458B4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51397" y="-6248"/>
            <a:ext cx="5248140" cy="5067198"/>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 name="Espace réservé du contenu 2">
            <a:extLst>
              <a:ext uri="{FF2B5EF4-FFF2-40B4-BE49-F238E27FC236}">
                <a16:creationId xmlns:a16="http://schemas.microsoft.com/office/drawing/2014/main" id="{77555FAB-9D25-D293-C63C-7A7EA7A586EC}"/>
              </a:ext>
            </a:extLst>
          </p:cNvPr>
          <p:cNvSpPr>
            <a:spLocks noGrp="1"/>
          </p:cNvSpPr>
          <p:nvPr>
            <p:ph idx="1"/>
          </p:nvPr>
        </p:nvSpPr>
        <p:spPr>
          <a:xfrm>
            <a:off x="4514593" y="449862"/>
            <a:ext cx="4068169" cy="3819419"/>
          </a:xfrm>
        </p:spPr>
        <p:txBody>
          <a:bodyPr anchor="ctr">
            <a:normAutofit/>
          </a:bodyPr>
          <a:lstStyle/>
          <a:p>
            <a:r>
              <a:rPr lang="fr-BE" sz="2000" dirty="0">
                <a:solidFill>
                  <a:srgbClr val="FFFFFF"/>
                </a:solidFill>
                <a:latin typeface="Aptos" panose="020B0004020202020204" pitchFamily="34" charset="0"/>
              </a:rPr>
              <a:t>Clause habituelle </a:t>
            </a:r>
          </a:p>
          <a:p>
            <a:r>
              <a:rPr lang="fr-BE" sz="2000" dirty="0">
                <a:solidFill>
                  <a:srgbClr val="FFFFFF"/>
                </a:solidFill>
                <a:latin typeface="Aptos" panose="020B0004020202020204" pitchFamily="34" charset="0"/>
              </a:rPr>
              <a:t>=&gt; ne porte que sur les sujets abordés dans l’accord</a:t>
            </a:r>
          </a:p>
          <a:p>
            <a:endParaRPr lang="fr-BE" sz="2000" dirty="0">
              <a:solidFill>
                <a:srgbClr val="FFFFFF"/>
              </a:solidFill>
              <a:latin typeface="Aptos" panose="020B0004020202020204" pitchFamily="34" charset="0"/>
            </a:endParaRPr>
          </a:p>
          <a:p>
            <a:r>
              <a:rPr lang="fr-BE" sz="2000" dirty="0">
                <a:solidFill>
                  <a:srgbClr val="FFFFFF"/>
                </a:solidFill>
                <a:latin typeface="Aptos" panose="020B0004020202020204" pitchFamily="34" charset="0"/>
              </a:rPr>
              <a:t>Actions possibles sur d’autres thèmes</a:t>
            </a:r>
          </a:p>
        </p:txBody>
      </p:sp>
    </p:spTree>
    <p:extLst>
      <p:ext uri="{BB962C8B-B14F-4D97-AF65-F5344CB8AC3E}">
        <p14:creationId xmlns:p14="http://schemas.microsoft.com/office/powerpoint/2010/main" val="1174679045"/>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28460BD8-AE3F-4AC9-9D0B-717052AA5D3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6248"/>
            <a:ext cx="8999540" cy="5067198"/>
            <a:chOff x="0" y="-8467"/>
            <a:chExt cx="12192000" cy="6866467"/>
          </a:xfrm>
        </p:grpSpPr>
        <p:cxnSp>
          <p:nvCxnSpPr>
            <p:cNvPr id="8" name="Straight Connector 7">
              <a:extLst>
                <a:ext uri="{FF2B5EF4-FFF2-40B4-BE49-F238E27FC236}">
                  <a16:creationId xmlns:a16="http://schemas.microsoft.com/office/drawing/2014/main" id="{54420CFE-F482-466E-9E1E-C78513C0B85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5331032B-BD21-4BDA-920C-12E35805256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0" name="Rectangle 23">
              <a:extLst>
                <a:ext uri="{FF2B5EF4-FFF2-40B4-BE49-F238E27FC236}">
                  <a16:creationId xmlns:a16="http://schemas.microsoft.com/office/drawing/2014/main" id="{E7514DA3-59E7-409E-8A3B-AD097F6E5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1" name="Rectangle 25">
              <a:extLst>
                <a:ext uri="{FF2B5EF4-FFF2-40B4-BE49-F238E27FC236}">
                  <a16:creationId xmlns:a16="http://schemas.microsoft.com/office/drawing/2014/main" id="{57B9A2A6-3BE4-4599-9364-F71C5BFD6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2" name="Isosceles Triangle 11">
              <a:extLst>
                <a:ext uri="{FF2B5EF4-FFF2-40B4-BE49-F238E27FC236}">
                  <a16:creationId xmlns:a16="http://schemas.microsoft.com/office/drawing/2014/main" id="{4FD744C6-4ED8-4BC9-BF68-6BDF701C5D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3" name="Rectangle 27">
              <a:extLst>
                <a:ext uri="{FF2B5EF4-FFF2-40B4-BE49-F238E27FC236}">
                  <a16:creationId xmlns:a16="http://schemas.microsoft.com/office/drawing/2014/main" id="{092C5BAD-C911-4F8F-A1C5-470268BE6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4" name="Rectangle 28">
              <a:extLst>
                <a:ext uri="{FF2B5EF4-FFF2-40B4-BE49-F238E27FC236}">
                  <a16:creationId xmlns:a16="http://schemas.microsoft.com/office/drawing/2014/main" id="{B133D0C8-4EC4-424F-8E70-0482D5B1B6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5" name="Rectangle 29">
              <a:extLst>
                <a:ext uri="{FF2B5EF4-FFF2-40B4-BE49-F238E27FC236}">
                  <a16:creationId xmlns:a16="http://schemas.microsoft.com/office/drawing/2014/main" id="{7B1532A0-F4B3-4DE8-B18F-740CAAD25A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6" name="Isosceles Triangle 15">
              <a:extLst>
                <a:ext uri="{FF2B5EF4-FFF2-40B4-BE49-F238E27FC236}">
                  <a16:creationId xmlns:a16="http://schemas.microsoft.com/office/drawing/2014/main" id="{8EFDD162-BBBA-4062-8BBF-53DBA10913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7" name="Isosceles Triangle 16">
              <a:extLst>
                <a:ext uri="{FF2B5EF4-FFF2-40B4-BE49-F238E27FC236}">
                  <a16:creationId xmlns:a16="http://schemas.microsoft.com/office/drawing/2014/main" id="{DCFC9E65-3E19-4483-B952-25D29683CA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grpSp>
      <p:sp useBgFill="1">
        <p:nvSpPr>
          <p:cNvPr id="19" name="Rectangle 18">
            <a:extLst>
              <a:ext uri="{FF2B5EF4-FFF2-40B4-BE49-F238E27FC236}">
                <a16:creationId xmlns:a16="http://schemas.microsoft.com/office/drawing/2014/main" id="{27577DEC-D9A5-404D-9789-702F4319B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999537" cy="5060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1" name="Group 20">
            <a:extLst>
              <a:ext uri="{FF2B5EF4-FFF2-40B4-BE49-F238E27FC236}">
                <a16:creationId xmlns:a16="http://schemas.microsoft.com/office/drawing/2014/main" id="{CEEA9366-CEA8-4F23-B065-4337F0D836F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6248"/>
            <a:ext cx="8999540" cy="5067198"/>
            <a:chOff x="0" y="-8467"/>
            <a:chExt cx="12192000" cy="6866467"/>
          </a:xfrm>
        </p:grpSpPr>
        <p:cxnSp>
          <p:nvCxnSpPr>
            <p:cNvPr id="22" name="Straight Connector 21">
              <a:extLst>
                <a:ext uri="{FF2B5EF4-FFF2-40B4-BE49-F238E27FC236}">
                  <a16:creationId xmlns:a16="http://schemas.microsoft.com/office/drawing/2014/main" id="{904A03D6-39B4-4278-9BE1-A07E024499B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FBE459AF-3736-4886-82E0-9B5DA427B5E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alpha val="80000"/>
                </a:schemeClr>
              </a:solidFill>
            </a:ln>
          </p:spPr>
          <p:style>
            <a:lnRef idx="2">
              <a:schemeClr val="accent1"/>
            </a:lnRef>
            <a:fillRef idx="0">
              <a:schemeClr val="accent1"/>
            </a:fillRef>
            <a:effectRef idx="1">
              <a:schemeClr val="accent1"/>
            </a:effectRef>
            <a:fontRef idx="minor">
              <a:schemeClr val="tx1"/>
            </a:fontRef>
          </p:style>
        </p:cxnSp>
        <p:sp>
          <p:nvSpPr>
            <p:cNvPr id="24" name="Rectangle 23">
              <a:extLst>
                <a:ext uri="{FF2B5EF4-FFF2-40B4-BE49-F238E27FC236}">
                  <a16:creationId xmlns:a16="http://schemas.microsoft.com/office/drawing/2014/main" id="{4B6B88EF-180C-4E39-8A3F-A52E87110C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5" name="Rectangle 25">
              <a:extLst>
                <a:ext uri="{FF2B5EF4-FFF2-40B4-BE49-F238E27FC236}">
                  <a16:creationId xmlns:a16="http://schemas.microsoft.com/office/drawing/2014/main" id="{52DFAACF-64D0-4621-8FF4-E2F03C3E8D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6" name="Isosceles Triangle 25">
              <a:extLst>
                <a:ext uri="{FF2B5EF4-FFF2-40B4-BE49-F238E27FC236}">
                  <a16:creationId xmlns:a16="http://schemas.microsoft.com/office/drawing/2014/main" id="{36611FF0-65B3-49DB-97C6-1B72AAD0FB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7" name="Rectangle 27">
              <a:extLst>
                <a:ext uri="{FF2B5EF4-FFF2-40B4-BE49-F238E27FC236}">
                  <a16:creationId xmlns:a16="http://schemas.microsoft.com/office/drawing/2014/main" id="{0F7407FE-86B1-4890-9D80-9406FBF29E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8" name="Rectangle 29">
              <a:extLst>
                <a:ext uri="{FF2B5EF4-FFF2-40B4-BE49-F238E27FC236}">
                  <a16:creationId xmlns:a16="http://schemas.microsoft.com/office/drawing/2014/main" id="{EBD42D5B-8F87-45B3-98B3-C66944F92E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9" name="Isosceles Triangle 28">
              <a:extLst>
                <a:ext uri="{FF2B5EF4-FFF2-40B4-BE49-F238E27FC236}">
                  <a16:creationId xmlns:a16="http://schemas.microsoft.com/office/drawing/2014/main" id="{F5E04699-59E1-4468-9E7C-83070EEB42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30" name="Isosceles Triangle 29">
              <a:extLst>
                <a:ext uri="{FF2B5EF4-FFF2-40B4-BE49-F238E27FC236}">
                  <a16:creationId xmlns:a16="http://schemas.microsoft.com/office/drawing/2014/main" id="{F2AE8F13-9A52-4D7F-9637-321EA7CF32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grpSp>
      <p:sp>
        <p:nvSpPr>
          <p:cNvPr id="2" name="Titel 1">
            <a:extLst>
              <a:ext uri="{FF2B5EF4-FFF2-40B4-BE49-F238E27FC236}">
                <a16:creationId xmlns:a16="http://schemas.microsoft.com/office/drawing/2014/main" id="{3D4E4887-C5BF-434B-81E3-DB72C030C47E}"/>
              </a:ext>
            </a:extLst>
          </p:cNvPr>
          <p:cNvSpPr>
            <a:spLocks noGrp="1"/>
          </p:cNvSpPr>
          <p:nvPr>
            <p:ph type="title"/>
          </p:nvPr>
        </p:nvSpPr>
        <p:spPr>
          <a:xfrm>
            <a:off x="1112443" y="1774457"/>
            <a:ext cx="5733171" cy="1214909"/>
          </a:xfrm>
        </p:spPr>
        <p:txBody>
          <a:bodyPr vert="horz" lIns="91440" tIns="45720" rIns="91440" bIns="45720" rtlCol="0" anchor="b">
            <a:normAutofit/>
          </a:bodyPr>
          <a:lstStyle/>
          <a:p>
            <a:pPr algn="r" defTabSz="457200"/>
            <a:r>
              <a:rPr lang="en-US" sz="5400" dirty="0">
                <a:latin typeface="Aptos" panose="020B0004020202020204" pitchFamily="34" charset="0"/>
              </a:rPr>
              <a:t>Pouvoir d’achat</a:t>
            </a:r>
          </a:p>
        </p:txBody>
      </p:sp>
    </p:spTree>
    <p:extLst>
      <p:ext uri="{BB962C8B-B14F-4D97-AF65-F5344CB8AC3E}">
        <p14:creationId xmlns:p14="http://schemas.microsoft.com/office/powerpoint/2010/main" val="2857296294"/>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3CF94B83-4C1A-3ECA-CD5E-28684FCE062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EEA8DBF-CEF5-FD52-AB6B-8FA8F79B71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999537" cy="5060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2490A3A2-2D7C-7EA8-DA2B-A2CF9B1B40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999537" cy="5060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 name="Straight Connector 11">
            <a:extLst>
              <a:ext uri="{FF2B5EF4-FFF2-40B4-BE49-F238E27FC236}">
                <a16:creationId xmlns:a16="http://schemas.microsoft.com/office/drawing/2014/main" id="{429372D2-49A1-A7BF-77DF-BDCA4BA98AC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918188" y="0"/>
            <a:ext cx="899954" cy="506095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069D2E46-BE2C-6B7F-E256-7E3588FBD5E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574507" y="2716746"/>
            <a:ext cx="3516225" cy="2344204"/>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6" name="Rectangle 23">
            <a:extLst>
              <a:ext uri="{FF2B5EF4-FFF2-40B4-BE49-F238E27FC236}">
                <a16:creationId xmlns:a16="http://schemas.microsoft.com/office/drawing/2014/main" id="{3E82BAF3-C865-4165-9942-208FAF840A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54079" y="-6248"/>
            <a:ext cx="2219878" cy="5067198"/>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8" name="Rectangle 25">
            <a:extLst>
              <a:ext uri="{FF2B5EF4-FFF2-40B4-BE49-F238E27FC236}">
                <a16:creationId xmlns:a16="http://schemas.microsoft.com/office/drawing/2014/main" id="{0CEB2B63-704A-9C7E-B957-BCDE248EF6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5554" y="-6248"/>
            <a:ext cx="1910747" cy="5067198"/>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0" name="Isosceles Triangle 19">
            <a:extLst>
              <a:ext uri="{FF2B5EF4-FFF2-40B4-BE49-F238E27FC236}">
                <a16:creationId xmlns:a16="http://schemas.microsoft.com/office/drawing/2014/main" id="{2BB53915-BEEA-2975-20CE-D51559C93F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70174" y="2249311"/>
            <a:ext cx="2406127" cy="2811639"/>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2" name="Rectangle 27">
            <a:extLst>
              <a:ext uri="{FF2B5EF4-FFF2-40B4-BE49-F238E27FC236}">
                <a16:creationId xmlns:a16="http://schemas.microsoft.com/office/drawing/2014/main" id="{156A9A90-D3DC-A753-DDFD-676488CCE0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567034" y="-6248"/>
            <a:ext cx="2106924" cy="5067198"/>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4" name="Isosceles Triangle 23">
            <a:extLst>
              <a:ext uri="{FF2B5EF4-FFF2-40B4-BE49-F238E27FC236}">
                <a16:creationId xmlns:a16="http://schemas.microsoft.com/office/drawing/2014/main" id="{74AE7938-39E1-D5A7-7350-C1ED89E346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32619" y="2649188"/>
            <a:ext cx="1341338" cy="2411762"/>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 name="Titre 1">
            <a:extLst>
              <a:ext uri="{FF2B5EF4-FFF2-40B4-BE49-F238E27FC236}">
                <a16:creationId xmlns:a16="http://schemas.microsoft.com/office/drawing/2014/main" id="{4CB63E41-9B20-8A92-D101-69D55EC6325E}"/>
              </a:ext>
            </a:extLst>
          </p:cNvPr>
          <p:cNvSpPr>
            <a:spLocks noGrp="1"/>
          </p:cNvSpPr>
          <p:nvPr>
            <p:ph type="title"/>
          </p:nvPr>
        </p:nvSpPr>
        <p:spPr>
          <a:xfrm>
            <a:off x="122123" y="449862"/>
            <a:ext cx="3318169" cy="3819419"/>
          </a:xfrm>
        </p:spPr>
        <p:txBody>
          <a:bodyPr anchor="ctr">
            <a:normAutofit/>
          </a:bodyPr>
          <a:lstStyle/>
          <a:p>
            <a:r>
              <a:rPr lang="fr-BE" sz="2400" dirty="0">
                <a:solidFill>
                  <a:schemeClr val="tx1">
                    <a:lumMod val="85000"/>
                    <a:lumOff val="15000"/>
                  </a:schemeClr>
                </a:solidFill>
                <a:latin typeface="Aptos" panose="020B0004020202020204" pitchFamily="34" charset="0"/>
              </a:rPr>
              <a:t>D’autres questions ?</a:t>
            </a:r>
          </a:p>
        </p:txBody>
      </p:sp>
      <p:sp>
        <p:nvSpPr>
          <p:cNvPr id="26" name="Freeform: Shape 25">
            <a:extLst>
              <a:ext uri="{FF2B5EF4-FFF2-40B4-BE49-F238E27FC236}">
                <a16:creationId xmlns:a16="http://schemas.microsoft.com/office/drawing/2014/main" id="{B717DBC9-24BC-F92B-B04E-F97583DACF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51397" y="-6248"/>
            <a:ext cx="5248140" cy="5067198"/>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 name="Espace réservé du contenu 2">
            <a:extLst>
              <a:ext uri="{FF2B5EF4-FFF2-40B4-BE49-F238E27FC236}">
                <a16:creationId xmlns:a16="http://schemas.microsoft.com/office/drawing/2014/main" id="{94313A18-6335-30E1-F7F3-B714A67E04CE}"/>
              </a:ext>
            </a:extLst>
          </p:cNvPr>
          <p:cNvSpPr>
            <a:spLocks noGrp="1"/>
          </p:cNvSpPr>
          <p:nvPr>
            <p:ph idx="1"/>
          </p:nvPr>
        </p:nvSpPr>
        <p:spPr>
          <a:xfrm>
            <a:off x="4232573" y="449862"/>
            <a:ext cx="4586474" cy="4469760"/>
          </a:xfrm>
        </p:spPr>
        <p:txBody>
          <a:bodyPr anchor="ctr">
            <a:noAutofit/>
          </a:bodyPr>
          <a:lstStyle/>
          <a:p>
            <a:pPr marL="0" indent="0">
              <a:buNone/>
            </a:pPr>
            <a:r>
              <a:rPr lang="fr-BE" sz="1600" b="1" dirty="0">
                <a:solidFill>
                  <a:schemeClr val="bg1"/>
                </a:solidFill>
                <a:latin typeface="Aptos" panose="020B0004020202020204" pitchFamily="34" charset="0"/>
              </a:rPr>
              <a:t>Contactez vos </a:t>
            </a:r>
            <a:r>
              <a:rPr lang="fr-BE" sz="1600" b="1" dirty="0" err="1">
                <a:solidFill>
                  <a:schemeClr val="bg1"/>
                </a:solidFill>
                <a:latin typeface="Aptos" panose="020B0004020202020204" pitchFamily="34" charset="0"/>
              </a:rPr>
              <a:t>délégué·e·s</a:t>
            </a:r>
            <a:r>
              <a:rPr lang="fr-BE" sz="1600" b="1" dirty="0">
                <a:solidFill>
                  <a:schemeClr val="bg1"/>
                </a:solidFill>
                <a:latin typeface="Aptos" panose="020B0004020202020204" pitchFamily="34" charset="0"/>
              </a:rPr>
              <a:t> </a:t>
            </a:r>
            <a:r>
              <a:rPr lang="fr-BE" sz="1600" b="1" dirty="0">
                <a:solidFill>
                  <a:srgbClr val="007744"/>
                </a:solidFill>
                <a:latin typeface="Aptos" panose="020B0004020202020204" pitchFamily="34" charset="0"/>
              </a:rPr>
              <a:t>CNE</a:t>
            </a:r>
            <a:r>
              <a:rPr lang="fr-BE" sz="1600" b="1" dirty="0">
                <a:solidFill>
                  <a:schemeClr val="bg1"/>
                </a:solidFill>
                <a:latin typeface="Aptos" panose="020B0004020202020204" pitchFamily="34" charset="0"/>
              </a:rPr>
              <a:t> </a:t>
            </a:r>
            <a:r>
              <a:rPr lang="fr-BE" sz="1600" dirty="0">
                <a:solidFill>
                  <a:schemeClr val="bg1"/>
                </a:solidFill>
                <a:latin typeface="Aptos" panose="020B0004020202020204" pitchFamily="34" charset="0"/>
              </a:rPr>
              <a:t>!</a:t>
            </a:r>
          </a:p>
          <a:p>
            <a:pPr marL="0" indent="0">
              <a:buNone/>
            </a:pPr>
            <a:r>
              <a:rPr lang="fr-BE" sz="1600" dirty="0">
                <a:solidFill>
                  <a:schemeClr val="tx1"/>
                </a:solidFill>
                <a:latin typeface="Aptos" panose="020B0004020202020204" pitchFamily="34" charset="0"/>
              </a:rPr>
              <a:t>Si vous n’avez pas la chance d’en avoir dans votre entreprise, posez vos questions </a:t>
            </a:r>
            <a:r>
              <a:rPr lang="fr-BE" sz="1600" b="1" dirty="0">
                <a:solidFill>
                  <a:srgbClr val="007744"/>
                </a:solidFill>
                <a:latin typeface="Aptos" panose="020B0004020202020204" pitchFamily="34" charset="0"/>
              </a:rPr>
              <a:t>par mail</a:t>
            </a:r>
            <a:endParaRPr lang="fr-BE" sz="1600" dirty="0">
              <a:solidFill>
                <a:schemeClr val="tx1"/>
              </a:solidFill>
              <a:latin typeface="Aptos" panose="020B0004020202020204" pitchFamily="34" charset="0"/>
            </a:endParaRPr>
          </a:p>
          <a:p>
            <a:pPr marL="0" indent="0">
              <a:buNone/>
            </a:pPr>
            <a:r>
              <a:rPr lang="fr-BE" sz="1600" dirty="0">
                <a:solidFill>
                  <a:schemeClr val="tx1"/>
                </a:solidFill>
                <a:latin typeface="Aptos" panose="020B0004020202020204" pitchFamily="34" charset="0"/>
                <a:hlinkClick r:id="rId2">
                  <a:extLst>
                    <a:ext uri="{A12FA001-AC4F-418D-AE19-62706E023703}">
                      <ahyp:hlinkClr xmlns:ahyp="http://schemas.microsoft.com/office/drawing/2018/hyperlinkcolor" val="tx"/>
                    </a:ext>
                  </a:extLst>
                </a:hlinkClick>
              </a:rPr>
              <a:t>cne.info@acv-csc.be</a:t>
            </a:r>
            <a:r>
              <a:rPr lang="fr-BE" sz="1600" dirty="0">
                <a:solidFill>
                  <a:schemeClr val="tx1"/>
                </a:solidFill>
                <a:latin typeface="Aptos" panose="020B0004020202020204" pitchFamily="34" charset="0"/>
              </a:rPr>
              <a:t> (FR)</a:t>
            </a:r>
          </a:p>
          <a:p>
            <a:pPr marL="0" indent="0">
              <a:buNone/>
            </a:pPr>
            <a:r>
              <a:rPr lang="en-US" sz="1600" dirty="0">
                <a:solidFill>
                  <a:schemeClr val="tx1"/>
                </a:solidFill>
                <a:latin typeface="Aptos" panose="020B0004020202020204" pitchFamily="34" charset="0"/>
                <a:hlinkClick r:id="rId3">
                  <a:extLst>
                    <a:ext uri="{A12FA001-AC4F-418D-AE19-62706E023703}">
                      <ahyp:hlinkClr xmlns:ahyp="http://schemas.microsoft.com/office/drawing/2018/hyperlinkcolor" val="tx"/>
                    </a:ext>
                  </a:extLst>
                </a:hlinkClick>
              </a:rPr>
              <a:t>cne.advice@acv-csc.be</a:t>
            </a:r>
            <a:r>
              <a:rPr lang="en-US" sz="1600" dirty="0">
                <a:solidFill>
                  <a:schemeClr val="tx1"/>
                </a:solidFill>
                <a:latin typeface="Aptos" panose="020B0004020202020204" pitchFamily="34" charset="0"/>
              </a:rPr>
              <a:t> (EN)</a:t>
            </a:r>
          </a:p>
          <a:p>
            <a:pPr marL="0" indent="0">
              <a:buNone/>
            </a:pPr>
            <a:endParaRPr lang="fr-BE" sz="1600" dirty="0">
              <a:solidFill>
                <a:schemeClr val="tx1"/>
              </a:solidFill>
              <a:latin typeface="Aptos" panose="020B0004020202020204" pitchFamily="34" charset="0"/>
            </a:endParaRPr>
          </a:p>
          <a:p>
            <a:pPr marL="0" indent="0">
              <a:buNone/>
            </a:pPr>
            <a:r>
              <a:rPr lang="fr-BE" sz="1600" dirty="0">
                <a:solidFill>
                  <a:schemeClr val="tx1"/>
                </a:solidFill>
                <a:latin typeface="Aptos" panose="020B0004020202020204" pitchFamily="34" charset="0"/>
              </a:rPr>
              <a:t>Rendez-vous aussi sur les </a:t>
            </a:r>
            <a:r>
              <a:rPr lang="fr-BE" sz="1600" b="1" dirty="0">
                <a:solidFill>
                  <a:srgbClr val="007744"/>
                </a:solidFill>
                <a:latin typeface="Aptos" panose="020B0004020202020204" pitchFamily="34" charset="0"/>
              </a:rPr>
              <a:t>pages web de la CPAE</a:t>
            </a:r>
          </a:p>
          <a:p>
            <a:pPr marL="0" indent="0">
              <a:buNone/>
            </a:pPr>
            <a:r>
              <a:rPr lang="fr-BE" sz="1600" dirty="0">
                <a:solidFill>
                  <a:schemeClr val="tx1"/>
                </a:solidFill>
                <a:latin typeface="Aptos" panose="020B0004020202020204" pitchFamily="34" charset="0"/>
                <a:hlinkClick r:id="rId4">
                  <a:extLst>
                    <a:ext uri="{A12FA001-AC4F-418D-AE19-62706E023703}">
                      <ahyp:hlinkClr xmlns:ahyp="http://schemas.microsoft.com/office/drawing/2018/hyperlinkcolor" val="tx"/>
                    </a:ext>
                  </a:extLst>
                </a:hlinkClick>
              </a:rPr>
              <a:t>https://www.lacsc.be/la-csc/secteurs/cp-auxiliaire-employes</a:t>
            </a:r>
            <a:r>
              <a:rPr lang="fr-BE" sz="1600" dirty="0">
                <a:solidFill>
                  <a:schemeClr val="tx1"/>
                </a:solidFill>
                <a:latin typeface="Aptos" panose="020B0004020202020204" pitchFamily="34" charset="0"/>
              </a:rPr>
              <a:t> </a:t>
            </a:r>
          </a:p>
          <a:p>
            <a:pPr marL="0" indent="0">
              <a:buNone/>
            </a:pPr>
            <a:endParaRPr lang="fr-BE" sz="1600" dirty="0">
              <a:solidFill>
                <a:schemeClr val="tx1"/>
              </a:solidFill>
              <a:latin typeface="Aptos" panose="020B0004020202020204" pitchFamily="34" charset="0"/>
            </a:endParaRPr>
          </a:p>
          <a:p>
            <a:pPr marL="0" indent="0">
              <a:buNone/>
            </a:pPr>
            <a:r>
              <a:rPr lang="fr-BE" sz="1600" dirty="0">
                <a:solidFill>
                  <a:schemeClr val="tx1"/>
                </a:solidFill>
                <a:latin typeface="Aptos" panose="020B0004020202020204" pitchFamily="34" charset="0"/>
              </a:rPr>
              <a:t>Toutes les actualités disponibles                          sur notre </a:t>
            </a:r>
            <a:r>
              <a:rPr lang="fr-BE" sz="1600" b="1" dirty="0">
                <a:solidFill>
                  <a:srgbClr val="007744"/>
                </a:solidFill>
                <a:latin typeface="Aptos" panose="020B0004020202020204" pitchFamily="34" charset="0"/>
              </a:rPr>
              <a:t>groupe Facebook CNE CPAE</a:t>
            </a:r>
            <a:endParaRPr lang="fr-BE" sz="1600" dirty="0">
              <a:solidFill>
                <a:schemeClr val="tx1"/>
              </a:solidFill>
              <a:latin typeface="Aptos" panose="020B0004020202020204" pitchFamily="34" charset="0"/>
            </a:endParaRPr>
          </a:p>
          <a:p>
            <a:pPr marL="0" indent="0">
              <a:buNone/>
            </a:pPr>
            <a:r>
              <a:rPr lang="fr-BE" sz="1600" dirty="0">
                <a:solidFill>
                  <a:schemeClr val="tx1"/>
                </a:solidFill>
                <a:latin typeface="Aptos" panose="020B0004020202020204" pitchFamily="34" charset="0"/>
                <a:hlinkClick r:id="rId5">
                  <a:extLst>
                    <a:ext uri="{A12FA001-AC4F-418D-AE19-62706E023703}">
                      <ahyp:hlinkClr xmlns:ahyp="http://schemas.microsoft.com/office/drawing/2018/hyperlinkcolor" val="tx"/>
                    </a:ext>
                  </a:extLst>
                </a:hlinkClick>
              </a:rPr>
              <a:t>https://www.facebook.com/groups/63415054232/</a:t>
            </a:r>
            <a:r>
              <a:rPr lang="fr-BE" sz="1600" dirty="0">
                <a:solidFill>
                  <a:schemeClr val="tx1"/>
                </a:solidFill>
                <a:latin typeface="Aptos" panose="020B0004020202020204" pitchFamily="34" charset="0"/>
              </a:rPr>
              <a:t> </a:t>
            </a:r>
          </a:p>
          <a:p>
            <a:pPr marL="0" indent="0">
              <a:buNone/>
            </a:pPr>
            <a:endParaRPr lang="fr-BE" sz="1500" dirty="0">
              <a:solidFill>
                <a:schemeClr val="tx1"/>
              </a:solidFill>
            </a:endParaRPr>
          </a:p>
        </p:txBody>
      </p:sp>
      <p:pic>
        <p:nvPicPr>
          <p:cNvPr id="6" name="Image 5" descr="Une image contenant motif, pixel, conception&#10;&#10;Le contenu généré par l’IA peut être incorrect.">
            <a:extLst>
              <a:ext uri="{FF2B5EF4-FFF2-40B4-BE49-F238E27FC236}">
                <a16:creationId xmlns:a16="http://schemas.microsoft.com/office/drawing/2014/main" id="{DF372795-2FCF-8E77-6879-5F10746EC64A}"/>
              </a:ext>
            </a:extLst>
          </p:cNvPr>
          <p:cNvPicPr>
            <a:picLocks noChangeAspect="1"/>
          </p:cNvPicPr>
          <p:nvPr/>
        </p:nvPicPr>
        <p:blipFill>
          <a:blip r:embed="rId6">
            <a:duotone>
              <a:schemeClr val="accent2">
                <a:shade val="45000"/>
                <a:satMod val="135000"/>
              </a:schemeClr>
              <a:prstClr val="white"/>
            </a:duotone>
          </a:blip>
          <a:stretch>
            <a:fillRect/>
          </a:stretch>
        </p:blipFill>
        <p:spPr>
          <a:xfrm>
            <a:off x="7851749" y="3324382"/>
            <a:ext cx="771525" cy="771525"/>
          </a:xfrm>
          <a:prstGeom prst="rect">
            <a:avLst/>
          </a:prstGeom>
        </p:spPr>
      </p:pic>
    </p:spTree>
    <p:extLst>
      <p:ext uri="{BB962C8B-B14F-4D97-AF65-F5344CB8AC3E}">
        <p14:creationId xmlns:p14="http://schemas.microsoft.com/office/powerpoint/2010/main" val="1081924928"/>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180A71-3A9C-218F-202F-7A6810A18839}"/>
              </a:ext>
            </a:extLst>
          </p:cNvPr>
          <p:cNvSpPr>
            <a:spLocks noGrp="1"/>
          </p:cNvSpPr>
          <p:nvPr>
            <p:ph type="title"/>
          </p:nvPr>
        </p:nvSpPr>
        <p:spPr/>
        <p:txBody>
          <a:bodyPr>
            <a:normAutofit fontScale="90000"/>
          </a:bodyPr>
          <a:lstStyle/>
          <a:p>
            <a:r>
              <a:rPr lang="fr-BE" b="1" dirty="0">
                <a:solidFill>
                  <a:schemeClr val="accent2">
                    <a:lumMod val="50000"/>
                  </a:schemeClr>
                </a:solidFill>
                <a:latin typeface="Aptos" panose="020B0004020202020204" pitchFamily="34" charset="0"/>
              </a:rPr>
              <a:t>Cadre restrictif vu la Loi de blocage des salaires de 1996 </a:t>
            </a:r>
            <a:br>
              <a:rPr lang="fr-BE" dirty="0">
                <a:solidFill>
                  <a:schemeClr val="tx1"/>
                </a:solidFill>
                <a:latin typeface="Aptos" panose="020B0004020202020204" pitchFamily="34" charset="0"/>
              </a:rPr>
            </a:br>
            <a:br>
              <a:rPr lang="fr-BE" dirty="0">
                <a:solidFill>
                  <a:schemeClr val="tx1"/>
                </a:solidFill>
                <a:latin typeface="Aptos" panose="020B0004020202020204" pitchFamily="34" charset="0"/>
              </a:rPr>
            </a:br>
            <a:br>
              <a:rPr lang="fr-BE" dirty="0">
                <a:solidFill>
                  <a:schemeClr val="tx1"/>
                </a:solidFill>
                <a:latin typeface="Aptos" panose="020B0004020202020204" pitchFamily="34" charset="0"/>
              </a:rPr>
            </a:br>
            <a:br>
              <a:rPr lang="fr-BE" dirty="0">
                <a:solidFill>
                  <a:schemeClr val="tx1"/>
                </a:solidFill>
                <a:latin typeface="Aptos" panose="020B0004020202020204" pitchFamily="34" charset="0"/>
              </a:rPr>
            </a:br>
            <a:br>
              <a:rPr lang="fr-BE" dirty="0">
                <a:solidFill>
                  <a:schemeClr val="tx1"/>
                </a:solidFill>
                <a:latin typeface="Aptos" panose="020B0004020202020204" pitchFamily="34" charset="0"/>
              </a:rPr>
            </a:br>
            <a:br>
              <a:rPr lang="fr-BE" dirty="0">
                <a:solidFill>
                  <a:schemeClr val="tx1"/>
                </a:solidFill>
                <a:latin typeface="Aptos" panose="020B0004020202020204" pitchFamily="34" charset="0"/>
              </a:rPr>
            </a:br>
            <a:br>
              <a:rPr lang="fr-BE" dirty="0">
                <a:solidFill>
                  <a:schemeClr val="tx1"/>
                </a:solidFill>
                <a:latin typeface="Aptos" panose="020B0004020202020204" pitchFamily="34" charset="0"/>
              </a:rPr>
            </a:br>
            <a:endParaRPr lang="fr-BE" dirty="0">
              <a:solidFill>
                <a:schemeClr val="tx1"/>
              </a:solidFill>
              <a:latin typeface="Aptos" panose="020B0004020202020204" pitchFamily="34" charset="0"/>
            </a:endParaRPr>
          </a:p>
        </p:txBody>
      </p:sp>
      <p:graphicFrame>
        <p:nvGraphicFramePr>
          <p:cNvPr id="9" name="Espace réservé du contenu 4">
            <a:extLst>
              <a:ext uri="{FF2B5EF4-FFF2-40B4-BE49-F238E27FC236}">
                <a16:creationId xmlns:a16="http://schemas.microsoft.com/office/drawing/2014/main" id="{F06A7BD2-ED62-F602-D46C-84E11DBD0E04}"/>
              </a:ext>
            </a:extLst>
          </p:cNvPr>
          <p:cNvGraphicFramePr>
            <a:graphicFrameLocks noGrp="1"/>
          </p:cNvGraphicFramePr>
          <p:nvPr>
            <p:ph idx="1"/>
            <p:extLst>
              <p:ext uri="{D42A27DB-BD31-4B8C-83A1-F6EECF244321}">
                <p14:modId xmlns:p14="http://schemas.microsoft.com/office/powerpoint/2010/main" val="3529288640"/>
              </p:ext>
            </p:extLst>
          </p:nvPr>
        </p:nvGraphicFramePr>
        <p:xfrm>
          <a:off x="499974" y="863600"/>
          <a:ext cx="6912661" cy="35947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7" name="Graphique 6" descr="Avertissement avec un remplissage uni">
            <a:extLst>
              <a:ext uri="{FF2B5EF4-FFF2-40B4-BE49-F238E27FC236}">
                <a16:creationId xmlns:a16="http://schemas.microsoft.com/office/drawing/2014/main" id="{EF59893B-77B4-501C-B81D-F03E4038F1E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802288" y="3460845"/>
            <a:ext cx="641857" cy="641857"/>
          </a:xfrm>
          <a:prstGeom prst="rect">
            <a:avLst/>
          </a:prstGeom>
        </p:spPr>
      </p:pic>
    </p:spTree>
    <p:extLst>
      <p:ext uri="{BB962C8B-B14F-4D97-AF65-F5344CB8AC3E}">
        <p14:creationId xmlns:p14="http://schemas.microsoft.com/office/powerpoint/2010/main" val="18493226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888C31-50E3-81CD-BC06-C25606E09227}"/>
              </a:ext>
            </a:extLst>
          </p:cNvPr>
          <p:cNvSpPr>
            <a:spLocks noGrp="1"/>
          </p:cNvSpPr>
          <p:nvPr>
            <p:ph type="title"/>
          </p:nvPr>
        </p:nvSpPr>
        <p:spPr>
          <a:xfrm>
            <a:off x="499974" y="449862"/>
            <a:ext cx="6345640" cy="974701"/>
          </a:xfrm>
        </p:spPr>
        <p:txBody>
          <a:bodyPr>
            <a:normAutofit/>
          </a:bodyPr>
          <a:lstStyle/>
          <a:p>
            <a:r>
              <a:rPr lang="fr-BE" b="1" dirty="0">
                <a:solidFill>
                  <a:schemeClr val="accent2">
                    <a:lumMod val="50000"/>
                  </a:schemeClr>
                </a:solidFill>
                <a:latin typeface="Aptos" panose="020B0004020202020204" pitchFamily="34" charset="0"/>
              </a:rPr>
              <a:t>Dérogation à la norme pour 2026 : octroi de Chèques-repas mais …</a:t>
            </a:r>
          </a:p>
        </p:txBody>
      </p:sp>
      <p:sp>
        <p:nvSpPr>
          <p:cNvPr id="3" name="Espace réservé du contenu 2">
            <a:extLst>
              <a:ext uri="{FF2B5EF4-FFF2-40B4-BE49-F238E27FC236}">
                <a16:creationId xmlns:a16="http://schemas.microsoft.com/office/drawing/2014/main" id="{94EFD4DD-682C-1D6F-E3A2-B19C21C8A2DE}"/>
              </a:ext>
            </a:extLst>
          </p:cNvPr>
          <p:cNvSpPr>
            <a:spLocks noGrp="1"/>
          </p:cNvSpPr>
          <p:nvPr>
            <p:ph idx="1"/>
          </p:nvPr>
        </p:nvSpPr>
        <p:spPr/>
        <p:txBody>
          <a:bodyPr/>
          <a:lstStyle/>
          <a:p>
            <a:pPr lvl="0"/>
            <a:r>
              <a:rPr lang="en-US" sz="1600" dirty="0"/>
              <a:t>Position générale des employeurs</a:t>
            </a:r>
            <a:r>
              <a:rPr lang="fr-BE" sz="1600" dirty="0"/>
              <a:t> </a:t>
            </a:r>
            <a:r>
              <a:rPr lang="en-US" sz="1600" dirty="0"/>
              <a:t>: la norme salariale est 0 donc toute augmentation du coût salarial est impossible</a:t>
            </a:r>
          </a:p>
          <a:p>
            <a:pPr lvl="0"/>
            <a:endParaRPr lang="en-US" sz="1600" dirty="0"/>
          </a:p>
          <a:p>
            <a:pPr lvl="0"/>
            <a:r>
              <a:rPr lang="fr-BE" sz="1600" dirty="0"/>
              <a:t>Les employeurs refusent de l’imposer au niveau sectoriel</a:t>
            </a:r>
          </a:p>
          <a:p>
            <a:pPr lvl="0"/>
            <a:endParaRPr lang="fr-BE" sz="1600" dirty="0"/>
          </a:p>
          <a:p>
            <a:pPr lvl="0"/>
            <a:r>
              <a:rPr lang="fr-BE" sz="1600" dirty="0"/>
              <a:t>A négocier au niveau de l’entreprise…</a:t>
            </a:r>
          </a:p>
          <a:p>
            <a:pPr lvl="0"/>
            <a:endParaRPr lang="en-US" dirty="0"/>
          </a:p>
        </p:txBody>
      </p:sp>
    </p:spTree>
    <p:extLst>
      <p:ext uri="{BB962C8B-B14F-4D97-AF65-F5344CB8AC3E}">
        <p14:creationId xmlns:p14="http://schemas.microsoft.com/office/powerpoint/2010/main" val="25262552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B53F36-0A4B-BAF5-3032-D9D77FED79B7}"/>
              </a:ext>
            </a:extLst>
          </p:cNvPr>
          <p:cNvSpPr>
            <a:spLocks noGrp="1"/>
          </p:cNvSpPr>
          <p:nvPr>
            <p:ph type="title"/>
          </p:nvPr>
        </p:nvSpPr>
        <p:spPr>
          <a:xfrm>
            <a:off x="499975" y="449863"/>
            <a:ext cx="6345640" cy="581896"/>
          </a:xfrm>
        </p:spPr>
        <p:txBody>
          <a:bodyPr>
            <a:normAutofit/>
          </a:bodyPr>
          <a:lstStyle/>
          <a:p>
            <a:r>
              <a:rPr lang="fr-BE" sz="2400" b="1" dirty="0">
                <a:solidFill>
                  <a:schemeClr val="accent2">
                    <a:lumMod val="50000"/>
                  </a:schemeClr>
                </a:solidFill>
                <a:latin typeface="Aptos" panose="020B0004020202020204" pitchFamily="34" charset="0"/>
              </a:rPr>
              <a:t>A négocier au niveau de l’entreprise</a:t>
            </a:r>
          </a:p>
        </p:txBody>
      </p:sp>
      <p:sp>
        <p:nvSpPr>
          <p:cNvPr id="3" name="Espace réservé du contenu 2">
            <a:extLst>
              <a:ext uri="{FF2B5EF4-FFF2-40B4-BE49-F238E27FC236}">
                <a16:creationId xmlns:a16="http://schemas.microsoft.com/office/drawing/2014/main" id="{16713CBF-B153-7938-8958-97CC1007C0C9}"/>
              </a:ext>
            </a:extLst>
          </p:cNvPr>
          <p:cNvSpPr>
            <a:spLocks noGrp="1"/>
          </p:cNvSpPr>
          <p:nvPr>
            <p:ph idx="1"/>
          </p:nvPr>
        </p:nvSpPr>
        <p:spPr>
          <a:xfrm>
            <a:off x="499973" y="1031759"/>
            <a:ext cx="7134542" cy="3579328"/>
          </a:xfrm>
        </p:spPr>
        <p:txBody>
          <a:bodyPr>
            <a:normAutofit/>
          </a:bodyPr>
          <a:lstStyle/>
          <a:p>
            <a:endParaRPr lang="fr-BE" dirty="0">
              <a:latin typeface="Aptos" panose="020B0004020202020204" pitchFamily="34" charset="0"/>
            </a:endParaRPr>
          </a:p>
          <a:p>
            <a:pPr marL="0" indent="0">
              <a:buNone/>
            </a:pPr>
            <a:r>
              <a:rPr lang="fr-BE" sz="1800" dirty="0">
                <a:latin typeface="Aptos" panose="020B0004020202020204" pitchFamily="34" charset="0"/>
              </a:rPr>
              <a:t>	</a:t>
            </a:r>
            <a:r>
              <a:rPr lang="fr-BE" sz="1800" b="1" dirty="0">
                <a:latin typeface="Aptos" panose="020B0004020202020204" pitchFamily="34" charset="0"/>
              </a:rPr>
              <a:t>+ 2 € de Chèques-repas </a:t>
            </a:r>
            <a:r>
              <a:rPr lang="fr-BE" sz="1800" dirty="0">
                <a:latin typeface="Aptos" panose="020B0004020202020204" pitchFamily="34" charset="0"/>
              </a:rPr>
              <a:t>: </a:t>
            </a:r>
            <a:r>
              <a:rPr lang="fr-BE" sz="1600" dirty="0">
                <a:latin typeface="Aptos" panose="020B0004020202020204" pitchFamily="34" charset="0"/>
              </a:rPr>
              <a:t>dérogation à la norme salariale, augmentation                                        	entre 1</a:t>
            </a:r>
            <a:r>
              <a:rPr lang="fr-BE" sz="1600" baseline="30000" dirty="0">
                <a:latin typeface="Aptos" panose="020B0004020202020204" pitchFamily="34" charset="0"/>
              </a:rPr>
              <a:t>er</a:t>
            </a:r>
            <a:r>
              <a:rPr lang="fr-BE" sz="1600" dirty="0">
                <a:latin typeface="Aptos" panose="020B0004020202020204" pitchFamily="34" charset="0"/>
              </a:rPr>
              <a:t> janvier 2026 et 31 décembre 2026 </a:t>
            </a:r>
          </a:p>
          <a:p>
            <a:r>
              <a:rPr lang="fr-BE" sz="1800" b="1" dirty="0">
                <a:latin typeface="Aptos" panose="020B0004020202020204" pitchFamily="34" charset="0"/>
              </a:rPr>
              <a:t>Déductible fiscalement </a:t>
            </a:r>
            <a:r>
              <a:rPr lang="fr-BE" sz="1600" dirty="0">
                <a:latin typeface="Aptos" panose="020B0004020202020204" pitchFamily="34" charset="0"/>
              </a:rPr>
              <a:t>si et seulement si passage de 8 à 10€ </a:t>
            </a:r>
          </a:p>
          <a:p>
            <a:pPr marL="0" indent="0">
              <a:buNone/>
            </a:pPr>
            <a:r>
              <a:rPr lang="fr-BE" sz="1700" dirty="0">
                <a:latin typeface="Aptos" panose="020B0004020202020204" pitchFamily="34" charset="0"/>
              </a:rPr>
              <a:t> </a:t>
            </a:r>
            <a:r>
              <a:rPr lang="fr-BE" sz="1600" dirty="0">
                <a:latin typeface="Aptos" panose="020B0004020202020204" pitchFamily="34" charset="0"/>
              </a:rPr>
              <a:t>=&gt; coût moyen de 1,5 € pour l’employeur si l’entreprise a des bénéfices</a:t>
            </a:r>
            <a:endParaRPr lang="fr-BE" sz="1700" dirty="0">
              <a:latin typeface="Aptos" panose="020B0004020202020204" pitchFamily="34" charset="0"/>
            </a:endParaRPr>
          </a:p>
          <a:p>
            <a:r>
              <a:rPr lang="fr-BE" sz="1600" dirty="0">
                <a:latin typeface="Aptos" panose="020B0004020202020204" pitchFamily="34" charset="0"/>
              </a:rPr>
              <a:t>L’octroi de chèques-repas nécessite la </a:t>
            </a:r>
            <a:r>
              <a:rPr lang="fr-BE" sz="1800" b="1" dirty="0">
                <a:latin typeface="Aptos" panose="020B0004020202020204" pitchFamily="34" charset="0"/>
              </a:rPr>
              <a:t>signature d’une convention </a:t>
            </a:r>
            <a:r>
              <a:rPr lang="fr-BE" sz="1600" dirty="0">
                <a:latin typeface="Aptos" panose="020B0004020202020204" pitchFamily="34" charset="0"/>
              </a:rPr>
              <a:t>collective de travail ou une convention individuelle en l’absence de délégation syndicale</a:t>
            </a:r>
          </a:p>
          <a:p>
            <a:r>
              <a:rPr lang="fr-BE" sz="1600" dirty="0">
                <a:latin typeface="Aptos" panose="020B0004020202020204" pitchFamily="34" charset="0"/>
              </a:rPr>
              <a:t>La </a:t>
            </a:r>
            <a:r>
              <a:rPr lang="fr-BE" sz="1800" b="1" dirty="0">
                <a:latin typeface="Aptos" panose="020B0004020202020204" pitchFamily="34" charset="0"/>
              </a:rPr>
              <a:t>contribution du travailleur est de 1,09 €</a:t>
            </a:r>
            <a:r>
              <a:rPr lang="fr-BE" sz="1600" dirty="0">
                <a:latin typeface="Aptos" panose="020B0004020202020204" pitchFamily="34" charset="0"/>
              </a:rPr>
              <a:t> minimum</a:t>
            </a:r>
          </a:p>
          <a:p>
            <a:pPr marL="0" indent="0">
              <a:buNone/>
            </a:pPr>
            <a:endParaRPr lang="fr-BE" sz="1700" dirty="0">
              <a:latin typeface="Aptos" panose="020B0004020202020204" pitchFamily="34" charset="0"/>
            </a:endParaRPr>
          </a:p>
          <a:p>
            <a:r>
              <a:rPr lang="fr-BE" sz="1600" dirty="0">
                <a:latin typeface="Aptos" panose="020B0004020202020204" pitchFamily="34" charset="0"/>
                <a:hlinkClick r:id="rId2"/>
              </a:rPr>
              <a:t>Site du SPF emploi, travail et concertation sociale </a:t>
            </a:r>
            <a:r>
              <a:rPr lang="fr-BE" sz="1600" dirty="0">
                <a:latin typeface="Aptos" panose="020B0004020202020204" pitchFamily="34" charset="0"/>
              </a:rPr>
              <a:t>    </a:t>
            </a:r>
          </a:p>
          <a:p>
            <a:endParaRPr lang="fr-BE" dirty="0">
              <a:latin typeface="Aptos" panose="020B0004020202020204" pitchFamily="34" charset="0"/>
            </a:endParaRPr>
          </a:p>
        </p:txBody>
      </p:sp>
      <p:pic>
        <p:nvPicPr>
          <p:cNvPr id="7" name="Graphique 6" descr="Argent contour">
            <a:extLst>
              <a:ext uri="{FF2B5EF4-FFF2-40B4-BE49-F238E27FC236}">
                <a16:creationId xmlns:a16="http://schemas.microsoft.com/office/drawing/2014/main" id="{842E8372-4EA7-F08A-3F59-574E0555F5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80357" y="1132255"/>
            <a:ext cx="581896" cy="581896"/>
          </a:xfrm>
          <a:prstGeom prst="rect">
            <a:avLst/>
          </a:prstGeom>
        </p:spPr>
      </p:pic>
      <p:pic>
        <p:nvPicPr>
          <p:cNvPr id="9" name="Graphique 8" descr="Informations avec un remplissage uni">
            <a:extLst>
              <a:ext uri="{FF2B5EF4-FFF2-40B4-BE49-F238E27FC236}">
                <a16:creationId xmlns:a16="http://schemas.microsoft.com/office/drawing/2014/main" id="{BE97A429-1B27-081A-4B5A-5657E6B2C4B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166298" y="4039029"/>
            <a:ext cx="624147" cy="624147"/>
          </a:xfrm>
          <a:prstGeom prst="rect">
            <a:avLst/>
          </a:prstGeom>
        </p:spPr>
      </p:pic>
    </p:spTree>
    <p:extLst>
      <p:ext uri="{BB962C8B-B14F-4D97-AF65-F5344CB8AC3E}">
        <p14:creationId xmlns:p14="http://schemas.microsoft.com/office/powerpoint/2010/main" val="1486120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301F3A55-2031-03C8-05F1-3A68832F076C}"/>
            </a:ext>
          </a:extLst>
        </p:cNvPr>
        <p:cNvGrpSpPr/>
        <p:nvPr/>
      </p:nvGrpSpPr>
      <p:grpSpPr>
        <a:xfrm>
          <a:off x="0" y="0"/>
          <a:ext cx="0" cy="0"/>
          <a:chOff x="0" y="0"/>
          <a:chExt cx="0" cy="0"/>
        </a:xfrm>
      </p:grpSpPr>
      <p:grpSp>
        <p:nvGrpSpPr>
          <p:cNvPr id="7" name="Group 6">
            <a:extLst>
              <a:ext uri="{FF2B5EF4-FFF2-40B4-BE49-F238E27FC236}">
                <a16:creationId xmlns:a16="http://schemas.microsoft.com/office/drawing/2014/main" id="{28460BD8-AE3F-4AC9-9D0B-717052AA5D3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6248"/>
            <a:ext cx="8999540" cy="5067198"/>
            <a:chOff x="0" y="-8467"/>
            <a:chExt cx="12192000" cy="6866467"/>
          </a:xfrm>
        </p:grpSpPr>
        <p:cxnSp>
          <p:nvCxnSpPr>
            <p:cNvPr id="8" name="Straight Connector 7">
              <a:extLst>
                <a:ext uri="{FF2B5EF4-FFF2-40B4-BE49-F238E27FC236}">
                  <a16:creationId xmlns:a16="http://schemas.microsoft.com/office/drawing/2014/main" id="{54420CFE-F482-466E-9E1E-C78513C0B85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5331032B-BD21-4BDA-920C-12E35805256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0" name="Rectangle 23">
              <a:extLst>
                <a:ext uri="{FF2B5EF4-FFF2-40B4-BE49-F238E27FC236}">
                  <a16:creationId xmlns:a16="http://schemas.microsoft.com/office/drawing/2014/main" id="{E7514DA3-59E7-409E-8A3B-AD097F6E5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1" name="Rectangle 25">
              <a:extLst>
                <a:ext uri="{FF2B5EF4-FFF2-40B4-BE49-F238E27FC236}">
                  <a16:creationId xmlns:a16="http://schemas.microsoft.com/office/drawing/2014/main" id="{57B9A2A6-3BE4-4599-9364-F71C5BFD6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2" name="Isosceles Triangle 11">
              <a:extLst>
                <a:ext uri="{FF2B5EF4-FFF2-40B4-BE49-F238E27FC236}">
                  <a16:creationId xmlns:a16="http://schemas.microsoft.com/office/drawing/2014/main" id="{4FD744C6-4ED8-4BC9-BF68-6BDF701C5D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3" name="Rectangle 27">
              <a:extLst>
                <a:ext uri="{FF2B5EF4-FFF2-40B4-BE49-F238E27FC236}">
                  <a16:creationId xmlns:a16="http://schemas.microsoft.com/office/drawing/2014/main" id="{092C5BAD-C911-4F8F-A1C5-470268BE6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4" name="Rectangle 28">
              <a:extLst>
                <a:ext uri="{FF2B5EF4-FFF2-40B4-BE49-F238E27FC236}">
                  <a16:creationId xmlns:a16="http://schemas.microsoft.com/office/drawing/2014/main" id="{B133D0C8-4EC4-424F-8E70-0482D5B1B6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5" name="Rectangle 29">
              <a:extLst>
                <a:ext uri="{FF2B5EF4-FFF2-40B4-BE49-F238E27FC236}">
                  <a16:creationId xmlns:a16="http://schemas.microsoft.com/office/drawing/2014/main" id="{7B1532A0-F4B3-4DE8-B18F-740CAAD25A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6" name="Isosceles Triangle 15">
              <a:extLst>
                <a:ext uri="{FF2B5EF4-FFF2-40B4-BE49-F238E27FC236}">
                  <a16:creationId xmlns:a16="http://schemas.microsoft.com/office/drawing/2014/main" id="{8EFDD162-BBBA-4062-8BBF-53DBA10913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17" name="Isosceles Triangle 16">
              <a:extLst>
                <a:ext uri="{FF2B5EF4-FFF2-40B4-BE49-F238E27FC236}">
                  <a16:creationId xmlns:a16="http://schemas.microsoft.com/office/drawing/2014/main" id="{DCFC9E65-3E19-4483-B952-25D29683CA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grpSp>
      <p:sp useBgFill="1">
        <p:nvSpPr>
          <p:cNvPr id="19" name="Rectangle 18">
            <a:extLst>
              <a:ext uri="{FF2B5EF4-FFF2-40B4-BE49-F238E27FC236}">
                <a16:creationId xmlns:a16="http://schemas.microsoft.com/office/drawing/2014/main" id="{27577DEC-D9A5-404D-9789-702F4319B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999537" cy="5060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1" name="Group 20">
            <a:extLst>
              <a:ext uri="{FF2B5EF4-FFF2-40B4-BE49-F238E27FC236}">
                <a16:creationId xmlns:a16="http://schemas.microsoft.com/office/drawing/2014/main" id="{CEEA9366-CEA8-4F23-B065-4337F0D836F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6248"/>
            <a:ext cx="8999540" cy="5067198"/>
            <a:chOff x="0" y="-8467"/>
            <a:chExt cx="12192000" cy="6866467"/>
          </a:xfrm>
        </p:grpSpPr>
        <p:cxnSp>
          <p:nvCxnSpPr>
            <p:cNvPr id="22" name="Straight Connector 21">
              <a:extLst>
                <a:ext uri="{FF2B5EF4-FFF2-40B4-BE49-F238E27FC236}">
                  <a16:creationId xmlns:a16="http://schemas.microsoft.com/office/drawing/2014/main" id="{904A03D6-39B4-4278-9BE1-A07E024499B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FBE459AF-3736-4886-82E0-9B5DA427B5E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alpha val="80000"/>
                </a:schemeClr>
              </a:solidFill>
            </a:ln>
          </p:spPr>
          <p:style>
            <a:lnRef idx="2">
              <a:schemeClr val="accent1"/>
            </a:lnRef>
            <a:fillRef idx="0">
              <a:schemeClr val="accent1"/>
            </a:fillRef>
            <a:effectRef idx="1">
              <a:schemeClr val="accent1"/>
            </a:effectRef>
            <a:fontRef idx="minor">
              <a:schemeClr val="tx1"/>
            </a:fontRef>
          </p:style>
        </p:cxnSp>
        <p:sp>
          <p:nvSpPr>
            <p:cNvPr id="24" name="Rectangle 23">
              <a:extLst>
                <a:ext uri="{FF2B5EF4-FFF2-40B4-BE49-F238E27FC236}">
                  <a16:creationId xmlns:a16="http://schemas.microsoft.com/office/drawing/2014/main" id="{4B6B88EF-180C-4E39-8A3F-A52E87110C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5" name="Rectangle 25">
              <a:extLst>
                <a:ext uri="{FF2B5EF4-FFF2-40B4-BE49-F238E27FC236}">
                  <a16:creationId xmlns:a16="http://schemas.microsoft.com/office/drawing/2014/main" id="{52DFAACF-64D0-4621-8FF4-E2F03C3E8D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6" name="Isosceles Triangle 25">
              <a:extLst>
                <a:ext uri="{FF2B5EF4-FFF2-40B4-BE49-F238E27FC236}">
                  <a16:creationId xmlns:a16="http://schemas.microsoft.com/office/drawing/2014/main" id="{36611FF0-65B3-49DB-97C6-1B72AAD0FB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7" name="Rectangle 27">
              <a:extLst>
                <a:ext uri="{FF2B5EF4-FFF2-40B4-BE49-F238E27FC236}">
                  <a16:creationId xmlns:a16="http://schemas.microsoft.com/office/drawing/2014/main" id="{0F7407FE-86B1-4890-9D80-9406FBF29E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8" name="Rectangle 29">
              <a:extLst>
                <a:ext uri="{FF2B5EF4-FFF2-40B4-BE49-F238E27FC236}">
                  <a16:creationId xmlns:a16="http://schemas.microsoft.com/office/drawing/2014/main" id="{EBD42D5B-8F87-45B3-98B3-C66944F92E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29" name="Isosceles Triangle 28">
              <a:extLst>
                <a:ext uri="{FF2B5EF4-FFF2-40B4-BE49-F238E27FC236}">
                  <a16:creationId xmlns:a16="http://schemas.microsoft.com/office/drawing/2014/main" id="{F5E04699-59E1-4468-9E7C-83070EEB42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sp>
          <p:nvSpPr>
            <p:cNvPr id="30" name="Isosceles Triangle 29">
              <a:extLst>
                <a:ext uri="{FF2B5EF4-FFF2-40B4-BE49-F238E27FC236}">
                  <a16:creationId xmlns:a16="http://schemas.microsoft.com/office/drawing/2014/main" id="{F2AE8F13-9A52-4D7F-9637-321EA7CF32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BE" dirty="0"/>
            </a:p>
          </p:txBody>
        </p:sp>
      </p:grpSp>
      <p:sp>
        <p:nvSpPr>
          <p:cNvPr id="2" name="Titel 1">
            <a:extLst>
              <a:ext uri="{FF2B5EF4-FFF2-40B4-BE49-F238E27FC236}">
                <a16:creationId xmlns:a16="http://schemas.microsoft.com/office/drawing/2014/main" id="{06C29B1C-7043-ED28-6AA4-9EA9146C415E}"/>
              </a:ext>
            </a:extLst>
          </p:cNvPr>
          <p:cNvSpPr>
            <a:spLocks noGrp="1"/>
          </p:cNvSpPr>
          <p:nvPr>
            <p:ph type="title"/>
          </p:nvPr>
        </p:nvSpPr>
        <p:spPr>
          <a:xfrm>
            <a:off x="1112443" y="1774457"/>
            <a:ext cx="5733171" cy="1214909"/>
          </a:xfrm>
        </p:spPr>
        <p:txBody>
          <a:bodyPr vert="horz" lIns="91440" tIns="45720" rIns="91440" bIns="45720" rtlCol="0" anchor="b">
            <a:normAutofit fontScale="90000"/>
          </a:bodyPr>
          <a:lstStyle/>
          <a:p>
            <a:pPr algn="ctr" defTabSz="457200">
              <a:lnSpc>
                <a:spcPct val="90000"/>
              </a:lnSpc>
            </a:pPr>
            <a:r>
              <a:rPr lang="en-US" sz="4600" dirty="0">
                <a:latin typeface="Aptos" panose="020B0004020202020204" pitchFamily="34" charset="0"/>
              </a:rPr>
              <a:t>Prime de fin d’année</a:t>
            </a:r>
            <a:br>
              <a:rPr lang="en-US" sz="4600" dirty="0">
                <a:latin typeface="Aptos" panose="020B0004020202020204" pitchFamily="34" charset="0"/>
              </a:rPr>
            </a:br>
            <a:r>
              <a:rPr lang="en-US" sz="4600" dirty="0">
                <a:latin typeface="Aptos" panose="020B0004020202020204" pitchFamily="34" charset="0"/>
              </a:rPr>
              <a:t>(PFA)</a:t>
            </a:r>
          </a:p>
        </p:txBody>
      </p:sp>
    </p:spTree>
    <p:extLst>
      <p:ext uri="{BB962C8B-B14F-4D97-AF65-F5344CB8AC3E}">
        <p14:creationId xmlns:p14="http://schemas.microsoft.com/office/powerpoint/2010/main" val="161674733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E6383F-65CC-0D88-B6B0-D2AD40C64610}"/>
              </a:ext>
            </a:extLst>
          </p:cNvPr>
          <p:cNvSpPr>
            <a:spLocks noGrp="1"/>
          </p:cNvSpPr>
          <p:nvPr>
            <p:ph type="title"/>
          </p:nvPr>
        </p:nvSpPr>
        <p:spPr>
          <a:xfrm>
            <a:off x="363716" y="493449"/>
            <a:ext cx="6618157" cy="412767"/>
          </a:xfrm>
        </p:spPr>
        <p:txBody>
          <a:bodyPr>
            <a:noAutofit/>
          </a:bodyPr>
          <a:lstStyle/>
          <a:p>
            <a:pPr algn="l"/>
            <a:r>
              <a:rPr lang="fr-BE" sz="2400" b="1" dirty="0">
                <a:solidFill>
                  <a:schemeClr val="accent2">
                    <a:lumMod val="50000"/>
                  </a:schemeClr>
                </a:solidFill>
                <a:latin typeface="Aptos" panose="020B0004020202020204" pitchFamily="34" charset="0"/>
              </a:rPr>
              <a:t>Quelques améliorations pour l’octroi de la PFA</a:t>
            </a:r>
          </a:p>
        </p:txBody>
      </p:sp>
      <p:sp>
        <p:nvSpPr>
          <p:cNvPr id="3" name="Tijdelijke aanduiding voor inhoud 2">
            <a:extLst>
              <a:ext uri="{FF2B5EF4-FFF2-40B4-BE49-F238E27FC236}">
                <a16:creationId xmlns:a16="http://schemas.microsoft.com/office/drawing/2014/main" id="{82A3F9B8-93F6-1350-8B22-05F0C2A63899}"/>
              </a:ext>
            </a:extLst>
          </p:cNvPr>
          <p:cNvSpPr>
            <a:spLocks noGrp="1"/>
          </p:cNvSpPr>
          <p:nvPr>
            <p:ph idx="1"/>
          </p:nvPr>
        </p:nvSpPr>
        <p:spPr>
          <a:xfrm>
            <a:off x="499975" y="1066801"/>
            <a:ext cx="6345640" cy="3391502"/>
          </a:xfrm>
        </p:spPr>
        <p:txBody>
          <a:bodyPr>
            <a:normAutofit/>
          </a:bodyPr>
          <a:lstStyle/>
          <a:p>
            <a:pPr algn="l"/>
            <a:r>
              <a:rPr lang="fr-BE" sz="1800" dirty="0">
                <a:solidFill>
                  <a:schemeClr val="tx1"/>
                </a:solidFill>
                <a:latin typeface="Aptos" panose="020B0004020202020204" pitchFamily="34" charset="0"/>
              </a:rPr>
              <a:t>Démission volontaire ou accord mutuel : </a:t>
            </a:r>
          </a:p>
          <a:p>
            <a:pPr lvl="1"/>
            <a:r>
              <a:rPr lang="fr-BE" sz="1600" dirty="0">
                <a:solidFill>
                  <a:schemeClr val="tx1"/>
                </a:solidFill>
                <a:latin typeface="Aptos" panose="020B0004020202020204" pitchFamily="34" charset="0"/>
              </a:rPr>
              <a:t>3 années d’ancienneté (au lieu de 5 ans)</a:t>
            </a:r>
          </a:p>
          <a:p>
            <a:pPr lvl="1"/>
            <a:r>
              <a:rPr lang="fr-BE" sz="1600" dirty="0">
                <a:solidFill>
                  <a:schemeClr val="tx1"/>
                </a:solidFill>
                <a:latin typeface="Aptos" panose="020B0004020202020204" pitchFamily="34" charset="0"/>
              </a:rPr>
              <a:t>période intérim comptabilisée à certaines conditions</a:t>
            </a:r>
          </a:p>
          <a:p>
            <a:pPr algn="l"/>
            <a:r>
              <a:rPr lang="fr-BE" sz="1800" dirty="0">
                <a:solidFill>
                  <a:schemeClr val="tx1"/>
                </a:solidFill>
                <a:latin typeface="Aptos" panose="020B0004020202020204" pitchFamily="34" charset="0"/>
              </a:rPr>
              <a:t>Si contre-préavis, droit à la PFA maintenu </a:t>
            </a:r>
          </a:p>
          <a:p>
            <a:pPr algn="l"/>
            <a:r>
              <a:rPr lang="fr-BE" sz="1800" dirty="0">
                <a:solidFill>
                  <a:schemeClr val="tx1"/>
                </a:solidFill>
                <a:latin typeface="Aptos" panose="020B0004020202020204" pitchFamily="34" charset="0"/>
              </a:rPr>
              <a:t>Nouvelles assimilations : </a:t>
            </a:r>
          </a:p>
          <a:p>
            <a:pPr lvl="1"/>
            <a:r>
              <a:rPr lang="fr-BE" sz="1600" dirty="0">
                <a:solidFill>
                  <a:schemeClr val="tx1"/>
                </a:solidFill>
                <a:latin typeface="Aptos" panose="020B0004020202020204" pitchFamily="34" charset="0"/>
              </a:rPr>
              <a:t>Chômage temporaire : 5 jours/an assimilés</a:t>
            </a:r>
          </a:p>
          <a:p>
            <a:pPr lvl="1"/>
            <a:r>
              <a:rPr lang="fr-BE" sz="1600" dirty="0">
                <a:solidFill>
                  <a:schemeClr val="tx1"/>
                </a:solidFill>
                <a:latin typeface="Aptos" panose="020B0004020202020204" pitchFamily="34" charset="0"/>
              </a:rPr>
              <a:t>Reprise progressive du travail : assimilation de 60 jours pour maladie pendant 4 ans (année où commence la reprise progressive + 3 ans)</a:t>
            </a:r>
          </a:p>
          <a:p>
            <a:pPr lvl="1"/>
            <a:endParaRPr lang="fr-BE" sz="1653" dirty="0">
              <a:solidFill>
                <a:srgbClr val="006600"/>
              </a:solidFill>
              <a:latin typeface="Aptos" panose="020B0004020202020204" pitchFamily="34" charset="0"/>
            </a:endParaRPr>
          </a:p>
        </p:txBody>
      </p:sp>
    </p:spTree>
    <p:extLst>
      <p:ext uri="{BB962C8B-B14F-4D97-AF65-F5344CB8AC3E}">
        <p14:creationId xmlns:p14="http://schemas.microsoft.com/office/powerpoint/2010/main" val="574507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41E9131-A5BC-7A61-9976-953CE11062E3}"/>
              </a:ext>
            </a:extLst>
          </p:cNvPr>
          <p:cNvSpPr>
            <a:spLocks noGrp="1"/>
          </p:cNvSpPr>
          <p:nvPr>
            <p:ph type="title"/>
          </p:nvPr>
        </p:nvSpPr>
        <p:spPr/>
        <p:txBody>
          <a:bodyPr>
            <a:normAutofit/>
          </a:bodyPr>
          <a:lstStyle/>
          <a:p>
            <a:r>
              <a:rPr lang="fr-BE" sz="2400" dirty="0">
                <a:latin typeface="Aptos" panose="020B0004020202020204" pitchFamily="34" charset="0"/>
              </a:rPr>
              <a:t>Exemples assimilations maladies PFA </a:t>
            </a:r>
          </a:p>
        </p:txBody>
      </p:sp>
      <p:sp>
        <p:nvSpPr>
          <p:cNvPr id="3" name="Espace réservé du contenu 2">
            <a:extLst>
              <a:ext uri="{FF2B5EF4-FFF2-40B4-BE49-F238E27FC236}">
                <a16:creationId xmlns:a16="http://schemas.microsoft.com/office/drawing/2014/main" id="{8656933B-4F85-4FB2-99FD-16E3DD5D0C1C}"/>
              </a:ext>
            </a:extLst>
          </p:cNvPr>
          <p:cNvSpPr>
            <a:spLocks noGrp="1"/>
          </p:cNvSpPr>
          <p:nvPr>
            <p:ph idx="1"/>
          </p:nvPr>
        </p:nvSpPr>
        <p:spPr>
          <a:xfrm>
            <a:off x="499975" y="841829"/>
            <a:ext cx="6345640" cy="4014984"/>
          </a:xfrm>
        </p:spPr>
        <p:txBody>
          <a:bodyPr>
            <a:noAutofit/>
          </a:bodyPr>
          <a:lstStyle/>
          <a:p>
            <a:r>
              <a:rPr lang="fr-BE" sz="1800" dirty="0">
                <a:latin typeface="Aptos" panose="020B0004020202020204" pitchFamily="34" charset="0"/>
              </a:rPr>
              <a:t>Isabelle malade du 1</a:t>
            </a:r>
            <a:r>
              <a:rPr lang="fr-BE" sz="1800" baseline="30000" dirty="0">
                <a:latin typeface="Aptos" panose="020B0004020202020204" pitchFamily="34" charset="0"/>
              </a:rPr>
              <a:t>er</a:t>
            </a:r>
            <a:r>
              <a:rPr lang="fr-BE" sz="1800" dirty="0">
                <a:latin typeface="Aptos" panose="020B0004020202020204" pitchFamily="34" charset="0"/>
              </a:rPr>
              <a:t> octobre 2025 au 31 décembre 2025 </a:t>
            </a:r>
          </a:p>
          <a:p>
            <a:pPr lvl="1"/>
            <a:r>
              <a:rPr lang="fr-BE" sz="1600" dirty="0">
                <a:latin typeface="Aptos" panose="020B0004020202020204" pitchFamily="34" charset="0"/>
              </a:rPr>
              <a:t>2 mois assimilés pour le calcul de sa PFA 2025</a:t>
            </a:r>
          </a:p>
          <a:p>
            <a:pPr marL="337413" lvl="1" indent="0">
              <a:buNone/>
            </a:pPr>
            <a:r>
              <a:rPr lang="fr-BE" sz="1600" dirty="0">
                <a:latin typeface="Aptos" panose="020B0004020202020204" pitchFamily="34" charset="0"/>
              </a:rPr>
              <a:t> </a:t>
            </a:r>
          </a:p>
          <a:p>
            <a:r>
              <a:rPr lang="fr-BE" sz="1800" dirty="0">
                <a:latin typeface="Aptos" panose="020B0004020202020204" pitchFamily="34" charset="0"/>
              </a:rPr>
              <a:t>Toujours en maladie au 1</a:t>
            </a:r>
            <a:r>
              <a:rPr lang="fr-BE" sz="1800" baseline="30000" dirty="0">
                <a:latin typeface="Aptos" panose="020B0004020202020204" pitchFamily="34" charset="0"/>
              </a:rPr>
              <a:t>er</a:t>
            </a:r>
            <a:r>
              <a:rPr lang="fr-BE" sz="1800" dirty="0">
                <a:latin typeface="Aptos" panose="020B0004020202020204" pitchFamily="34" charset="0"/>
              </a:rPr>
              <a:t> janvier 2026 et jusqu’au 31 mai 2026 </a:t>
            </a:r>
          </a:p>
          <a:p>
            <a:pPr lvl="1"/>
            <a:r>
              <a:rPr lang="fr-BE" sz="1600" dirty="0">
                <a:latin typeface="Aptos" panose="020B0004020202020204" pitchFamily="34" charset="0"/>
              </a:rPr>
              <a:t>aucune assimilation pour le calcul de sa PFA 2026 </a:t>
            </a:r>
          </a:p>
          <a:p>
            <a:pPr marL="337413" lvl="1" indent="0">
              <a:buNone/>
            </a:pPr>
            <a:endParaRPr lang="fr-BE" sz="1600" dirty="0">
              <a:latin typeface="Aptos" panose="020B0004020202020204" pitchFamily="34" charset="0"/>
            </a:endParaRPr>
          </a:p>
          <a:p>
            <a:r>
              <a:rPr lang="fr-BE" sz="1800" dirty="0">
                <a:latin typeface="Aptos" panose="020B0004020202020204" pitchFamily="34" charset="0"/>
              </a:rPr>
              <a:t>Si au 1</a:t>
            </a:r>
            <a:r>
              <a:rPr lang="fr-BE" sz="1800" baseline="30000" dirty="0">
                <a:latin typeface="Aptos" panose="020B0004020202020204" pitchFamily="34" charset="0"/>
              </a:rPr>
              <a:t>er</a:t>
            </a:r>
            <a:r>
              <a:rPr lang="fr-BE" sz="1800" dirty="0">
                <a:latin typeface="Aptos" panose="020B0004020202020204" pitchFamily="34" charset="0"/>
              </a:rPr>
              <a:t> janvier 2026 elle reprend le travail à temps partiel (mi-temps médical) pendant toute l’année</a:t>
            </a:r>
          </a:p>
          <a:p>
            <a:pPr lvl="1"/>
            <a:r>
              <a:rPr lang="fr-BE" sz="1600" dirty="0">
                <a:latin typeface="Aptos" panose="020B0004020202020204" pitchFamily="34" charset="0"/>
              </a:rPr>
              <a:t>2 mois seront assimilés à temps plein pour le calcul de la PFA 2026</a:t>
            </a:r>
          </a:p>
        </p:txBody>
      </p:sp>
    </p:spTree>
    <p:extLst>
      <p:ext uri="{BB962C8B-B14F-4D97-AF65-F5344CB8AC3E}">
        <p14:creationId xmlns:p14="http://schemas.microsoft.com/office/powerpoint/2010/main" val="384146212"/>
      </p:ext>
    </p:extLst>
  </p:cSld>
  <p:clrMapOvr>
    <a:masterClrMapping/>
  </p:clrMapOvr>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9797ACA8A3A324DB012675167B96EBA" ma:contentTypeVersion="15" ma:contentTypeDescription="Crée un document." ma:contentTypeScope="" ma:versionID="f066417287d8a1bed246a76b7507060d">
  <xsd:schema xmlns:xsd="http://www.w3.org/2001/XMLSchema" xmlns:xs="http://www.w3.org/2001/XMLSchema" xmlns:p="http://schemas.microsoft.com/office/2006/metadata/properties" xmlns:ns2="8b50cbc6-0527-44ca-8918-fe91586533c5" xmlns:ns3="01231c7e-d57c-4897-aa54-798f10171471" targetNamespace="http://schemas.microsoft.com/office/2006/metadata/properties" ma:root="true" ma:fieldsID="9c130f97e1b9c2c7a0a94330b6f41bb9" ns2:_="" ns3:_="">
    <xsd:import namespace="8b50cbc6-0527-44ca-8918-fe91586533c5"/>
    <xsd:import namespace="01231c7e-d57c-4897-aa54-798f10171471"/>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50cbc6-0527-44ca-8918-fe91586533c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Balises d’images" ma:readOnly="false" ma:fieldId="{5cf76f15-5ced-4ddc-b409-7134ff3c332f}" ma:taxonomyMulti="true" ma:sspId="4a2598b1-08ab-4950-8754-92b55e3dff8f"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1231c7e-d57c-4897-aa54-798f10171471"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f345405c-514d-4221-8f7c-69f7277a7764}" ma:internalName="TaxCatchAll" ma:showField="CatchAllData" ma:web="01231c7e-d57c-4897-aa54-798f10171471">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01231c7e-d57c-4897-aa54-798f10171471" xsi:nil="true"/>
    <lcf76f155ced4ddcb4097134ff3c332f xmlns="8b50cbc6-0527-44ca-8918-fe91586533c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8D24D8B-EF9B-40CA-8C6F-9C3897BB7069}">
  <ds:schemaRefs>
    <ds:schemaRef ds:uri="http://schemas.microsoft.com/sharepoint/v3/contenttype/forms"/>
  </ds:schemaRefs>
</ds:datastoreItem>
</file>

<file path=customXml/itemProps2.xml><?xml version="1.0" encoding="utf-8"?>
<ds:datastoreItem xmlns:ds="http://schemas.openxmlformats.org/officeDocument/2006/customXml" ds:itemID="{D4E1DF62-9581-4B5B-9C3B-39A7596905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50cbc6-0527-44ca-8918-fe91586533c5"/>
    <ds:schemaRef ds:uri="01231c7e-d57c-4897-aa54-798f1017147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1764C8F-D07E-4BE1-87D3-4D16343CA335}">
  <ds:schemaRefs>
    <ds:schemaRef ds:uri="http://schemas.microsoft.com/office/2006/documentManagement/types"/>
    <ds:schemaRef ds:uri="http://schemas.microsoft.com/office/infopath/2007/PartnerControls"/>
    <ds:schemaRef ds:uri="http://schemas.openxmlformats.org/package/2006/metadata/core-properties"/>
    <ds:schemaRef ds:uri="8b50cbc6-0527-44ca-8918-fe91586533c5"/>
    <ds:schemaRef ds:uri="http://purl.org/dc/terms/"/>
    <ds:schemaRef ds:uri="http://schemas.microsoft.com/office/2006/metadata/properties"/>
    <ds:schemaRef ds:uri="http://purl.org/dc/dcmitype/"/>
    <ds:schemaRef ds:uri="http://www.w3.org/XML/1998/namespace"/>
    <ds:schemaRef ds:uri="01231c7e-d57c-4897-aa54-798f10171471"/>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Facet</Template>
  <TotalTime>1263</TotalTime>
  <Words>1468</Words>
  <Application>Microsoft Office PowerPoint</Application>
  <PresentationFormat>Personnalisé</PresentationFormat>
  <Paragraphs>186</Paragraphs>
  <Slides>30</Slides>
  <Notes>11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30</vt:i4>
      </vt:variant>
    </vt:vector>
  </HeadingPairs>
  <TitlesOfParts>
    <vt:vector size="37" baseType="lpstr">
      <vt:lpstr>Aptos</vt:lpstr>
      <vt:lpstr>Arial</vt:lpstr>
      <vt:lpstr>Calibri</vt:lpstr>
      <vt:lpstr>Symbol</vt:lpstr>
      <vt:lpstr>Trebuchet MS</vt:lpstr>
      <vt:lpstr>Wingdings 3</vt:lpstr>
      <vt:lpstr>Facette</vt:lpstr>
      <vt:lpstr>CP 200 – accord sectoriel 2025-2026</vt:lpstr>
      <vt:lpstr>Négocié tous  les deux ans  Objectif syndical : améliorer les conditions de travail  </vt:lpstr>
      <vt:lpstr>Pouvoir d’achat</vt:lpstr>
      <vt:lpstr>Cadre restrictif vu la Loi de blocage des salaires de 1996        </vt:lpstr>
      <vt:lpstr>Dérogation à la norme pour 2026 : octroi de Chèques-repas mais …</vt:lpstr>
      <vt:lpstr>A négocier au niveau de l’entreprise</vt:lpstr>
      <vt:lpstr>Prime de fin d’année (PFA)</vt:lpstr>
      <vt:lpstr>Quelques améliorations pour l’octroi de la PFA</vt:lpstr>
      <vt:lpstr>Exemples assimilations maladies PFA </vt:lpstr>
      <vt:lpstr>Travail faisable / durable</vt:lpstr>
      <vt:lpstr>Crédit-temps fin de carrière </vt:lpstr>
      <vt:lpstr>Crédit-temps pour différents motifs </vt:lpstr>
      <vt:lpstr>Réintégration malades de longue durée</vt:lpstr>
      <vt:lpstr>Pour info … Arizona : nouvelles règles en matière de réintégration </vt:lpstr>
      <vt:lpstr>Cadre télétravail </vt:lpstr>
      <vt:lpstr>Cadre télétravail </vt:lpstr>
      <vt:lpstr>Recommandation Intelligence artificielle (IA)  </vt:lpstr>
      <vt:lpstr>Petit chômage  Congé de deuil </vt:lpstr>
      <vt:lpstr>Formation</vt:lpstr>
      <vt:lpstr>Formation : rappel</vt:lpstr>
      <vt:lpstr>Formation : rappel</vt:lpstr>
      <vt:lpstr>Formation : rappel</vt:lpstr>
      <vt:lpstr>Formation</vt:lpstr>
      <vt:lpstr>Mobilité</vt:lpstr>
      <vt:lpstr>Mobilité</vt:lpstr>
      <vt:lpstr>Travail syndical</vt:lpstr>
      <vt:lpstr>Utilisation communication numérique par la délégation syndicale </vt:lpstr>
      <vt:lpstr>Conditions pour avoir une délégation syndicale </vt:lpstr>
      <vt:lpstr>Clause de paix sociale</vt:lpstr>
      <vt:lpstr>D’autres 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Jan Deceunynck</dc:creator>
  <cp:lastModifiedBy>Claude Lambrechts</cp:lastModifiedBy>
  <cp:revision>12</cp:revision>
  <dcterms:created xsi:type="dcterms:W3CDTF">2025-08-18T09:54:26Z</dcterms:created>
  <dcterms:modified xsi:type="dcterms:W3CDTF">2026-02-05T14:59:10Z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0x01010019797ACA8A3A324DB012675167B96EBA</vt:lpwstr>
  </property>
  <property fmtid="{D5CDD505-2E9C-101B-9397-08002B2CF9AE}" pid="4" name="_dlc_DocIdItemGuid">
    <vt:lpwstr>795e466c-0ab7-49e0-a186-62428f05d311</vt:lpwstr>
  </property>
</Properties>
</file>